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8" r:id="rId3"/>
    <p:sldId id="259" r:id="rId4"/>
    <p:sldId id="301" r:id="rId5"/>
    <p:sldId id="302" r:id="rId6"/>
    <p:sldId id="303" r:id="rId7"/>
    <p:sldId id="304" r:id="rId8"/>
    <p:sldId id="269" r:id="rId9"/>
    <p:sldId id="312" r:id="rId10"/>
    <p:sldId id="306" r:id="rId11"/>
    <p:sldId id="307" r:id="rId12"/>
    <p:sldId id="315" r:id="rId13"/>
    <p:sldId id="311" r:id="rId14"/>
    <p:sldId id="310" r:id="rId15"/>
    <p:sldId id="314" r:id="rId16"/>
    <p:sldId id="308" r:id="rId17"/>
    <p:sldId id="309" r:id="rId18"/>
  </p:sldIdLst>
  <p:sldSz cx="9144000" cy="5143500" type="screen16x9"/>
  <p:notesSz cx="6858000" cy="9144000"/>
  <p:embeddedFontLst>
    <p:embeddedFont>
      <p:font typeface="VNF-Semilla" panose="02000505000000020004" pitchFamily="2" charset="0"/>
      <p:regular r:id="rId20"/>
    </p:embeddedFont>
    <p:embeddedFont>
      <p:font typeface="SVN-Lobster" panose="02040603050506020204" pitchFamily="18" charset="0"/>
      <p:regular r:id="rId21"/>
    </p:embeddedFont>
    <p:embeddedFont>
      <p:font typeface="Lilita One" panose="020B0604020202020204" charset="0"/>
      <p:regular r:id="rId22"/>
    </p:embeddedFont>
    <p:embeddedFont>
      <p:font typeface="Josefin Sans" panose="020B0604020202020204" charset="0"/>
      <p:regular r:id="rId23"/>
      <p:bold r:id="rId24"/>
      <p:italic r:id="rId25"/>
      <p:boldItalic r:id="rId26"/>
    </p:embeddedFont>
    <p:embeddedFont>
      <p:font typeface="VNI-Auchon" pitchFamily="2" charset="0"/>
      <p:bold r:id="rId27"/>
    </p:embeddedFont>
    <p:embeddedFont>
      <p:font typeface="Berlin Sans FB Demi" panose="020E0802020502020306" pitchFamily="34" charset="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1F8424-7120-4296-B76C-7413B8739ACB}">
  <a:tblStyle styleId="{F81F8424-7120-4296-B76C-7413B8739A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15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55EAC-096F-4579-B41E-9966A665C90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BD030C6-DBC5-484A-B3A2-7CAB390207AC}">
      <dgm:prSet phldrT="[Text]" custT="1"/>
      <dgm:spPr/>
      <dgm:t>
        <a:bodyPr/>
        <a:lstStyle/>
        <a:p>
          <a:r>
            <a:rPr lang="en-US" sz="3200" dirty="0" smtClean="0">
              <a:latin typeface="VNI-Auchon" pitchFamily="2" charset="0"/>
            </a:rPr>
            <a:t>Introducing to iOS</a:t>
          </a:r>
          <a:endParaRPr lang="en-US" sz="3200" dirty="0">
            <a:latin typeface="VNI-Auchon" pitchFamily="2" charset="0"/>
          </a:endParaRPr>
        </a:p>
      </dgm:t>
    </dgm:pt>
    <dgm:pt modelId="{01BDF4C4-42A7-40E7-BF9B-3C10910054E8}" type="parTrans" cxnId="{B0B08CA0-A712-423C-B920-2F430CA46540}">
      <dgm:prSet/>
      <dgm:spPr/>
      <dgm:t>
        <a:bodyPr/>
        <a:lstStyle/>
        <a:p>
          <a:endParaRPr lang="en-US"/>
        </a:p>
      </dgm:t>
    </dgm:pt>
    <dgm:pt modelId="{7EE31921-31A8-446C-9AE0-F994A32CEDC5}" type="sibTrans" cxnId="{B0B08CA0-A712-423C-B920-2F430CA46540}">
      <dgm:prSet/>
      <dgm:spPr/>
      <dgm:t>
        <a:bodyPr/>
        <a:lstStyle/>
        <a:p>
          <a:endParaRPr lang="en-US"/>
        </a:p>
      </dgm:t>
    </dgm:pt>
    <dgm:pt modelId="{13AF6F00-75EE-44A1-A58E-F4DFFAEC7968}">
      <dgm:prSet phldrT="[Text]" custT="1"/>
      <dgm:spPr/>
      <dgm:t>
        <a:bodyPr/>
        <a:lstStyle/>
        <a:p>
          <a:r>
            <a:rPr lang="en-US" sz="3200" dirty="0" smtClean="0">
              <a:latin typeface="VNI-Auchon" pitchFamily="2" charset="0"/>
            </a:rPr>
            <a:t>Environment development</a:t>
          </a:r>
          <a:endParaRPr lang="en-US" sz="3200" dirty="0">
            <a:latin typeface="VNI-Auchon" pitchFamily="2" charset="0"/>
          </a:endParaRPr>
        </a:p>
      </dgm:t>
    </dgm:pt>
    <dgm:pt modelId="{BEA954FB-8DF6-4515-A4A0-540EF81DB90C}" type="parTrans" cxnId="{4F529146-7433-45DC-950D-7828CA9A056E}">
      <dgm:prSet/>
      <dgm:spPr/>
      <dgm:t>
        <a:bodyPr/>
        <a:lstStyle/>
        <a:p>
          <a:endParaRPr lang="en-US"/>
        </a:p>
      </dgm:t>
    </dgm:pt>
    <dgm:pt modelId="{3FBB54C2-EB81-4E15-A183-5CD273B9F5C4}" type="sibTrans" cxnId="{4F529146-7433-45DC-950D-7828CA9A056E}">
      <dgm:prSet/>
      <dgm:spPr/>
      <dgm:t>
        <a:bodyPr/>
        <a:lstStyle/>
        <a:p>
          <a:endParaRPr lang="en-US"/>
        </a:p>
      </dgm:t>
    </dgm:pt>
    <dgm:pt modelId="{604711B9-D041-43FD-8137-7787A5C148FD}">
      <dgm:prSet phldrT="[Text]"/>
      <dgm:spPr/>
      <dgm:t>
        <a:bodyPr/>
        <a:lstStyle/>
        <a:p>
          <a:r>
            <a:rPr lang="en-US" dirty="0" smtClean="0">
              <a:latin typeface="VNI-Auchon" pitchFamily="2" charset="0"/>
            </a:rPr>
            <a:t>Demo</a:t>
          </a:r>
          <a:endParaRPr lang="en-US" dirty="0">
            <a:latin typeface="VNI-Auchon" pitchFamily="2" charset="0"/>
          </a:endParaRPr>
        </a:p>
      </dgm:t>
    </dgm:pt>
    <dgm:pt modelId="{A1DEA71E-2019-42DA-88AB-7FF04D5C7A6F}" type="parTrans" cxnId="{19A92B4E-C1E8-4B6E-9511-5BA446D0FADF}">
      <dgm:prSet/>
      <dgm:spPr/>
      <dgm:t>
        <a:bodyPr/>
        <a:lstStyle/>
        <a:p>
          <a:endParaRPr lang="en-US"/>
        </a:p>
      </dgm:t>
    </dgm:pt>
    <dgm:pt modelId="{163868BB-5FFE-4FA0-984A-6168E335499B}" type="sibTrans" cxnId="{19A92B4E-C1E8-4B6E-9511-5BA446D0FADF}">
      <dgm:prSet/>
      <dgm:spPr/>
      <dgm:t>
        <a:bodyPr/>
        <a:lstStyle/>
        <a:p>
          <a:endParaRPr lang="en-US"/>
        </a:p>
      </dgm:t>
    </dgm:pt>
    <dgm:pt modelId="{57C50997-C382-4D66-AAE2-29B808009955}">
      <dgm:prSet phldrT="[Text]" custT="1"/>
      <dgm:spPr/>
      <dgm:t>
        <a:bodyPr/>
        <a:lstStyle/>
        <a:p>
          <a:r>
            <a:rPr lang="en-US" sz="3200" dirty="0" smtClean="0">
              <a:latin typeface="VNI-Auchon" pitchFamily="2" charset="0"/>
            </a:rPr>
            <a:t>Pros and Cons</a:t>
          </a:r>
          <a:endParaRPr lang="en-US" sz="3200" dirty="0">
            <a:latin typeface="VNI-Auchon" pitchFamily="2" charset="0"/>
          </a:endParaRPr>
        </a:p>
      </dgm:t>
    </dgm:pt>
    <dgm:pt modelId="{197B6D23-CCBF-48F0-B08A-EBCA75538919}" type="parTrans" cxnId="{12DC470D-9E97-4BD0-8354-5661072384DF}">
      <dgm:prSet/>
      <dgm:spPr/>
      <dgm:t>
        <a:bodyPr/>
        <a:lstStyle/>
        <a:p>
          <a:endParaRPr lang="en-US"/>
        </a:p>
      </dgm:t>
    </dgm:pt>
    <dgm:pt modelId="{3989513C-2D51-4310-80DA-ED1FDC28A7E1}" type="sibTrans" cxnId="{12DC470D-9E97-4BD0-8354-5661072384DF}">
      <dgm:prSet/>
      <dgm:spPr/>
      <dgm:t>
        <a:bodyPr/>
        <a:lstStyle/>
        <a:p>
          <a:endParaRPr lang="en-US"/>
        </a:p>
      </dgm:t>
    </dgm:pt>
    <dgm:pt modelId="{7EDBD17B-4C6C-4A81-8F08-6991FAE9A6D4}" type="pres">
      <dgm:prSet presAssocID="{E4655EAC-096F-4579-B41E-9966A665C90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A7290C7-A57F-4F19-84C1-AF02EAE95D2F}" type="pres">
      <dgm:prSet presAssocID="{E4655EAC-096F-4579-B41E-9966A665C902}" presName="Name1" presStyleCnt="0"/>
      <dgm:spPr/>
    </dgm:pt>
    <dgm:pt modelId="{85DB4ED5-0EF5-4E09-9A86-3F4142EE3A34}" type="pres">
      <dgm:prSet presAssocID="{E4655EAC-096F-4579-B41E-9966A665C902}" presName="cycle" presStyleCnt="0"/>
      <dgm:spPr/>
    </dgm:pt>
    <dgm:pt modelId="{1CF6CEB4-DD7B-4FCD-B28D-B69E606FEE25}" type="pres">
      <dgm:prSet presAssocID="{E4655EAC-096F-4579-B41E-9966A665C902}" presName="srcNode" presStyleLbl="node1" presStyleIdx="0" presStyleCnt="4"/>
      <dgm:spPr/>
    </dgm:pt>
    <dgm:pt modelId="{B426A2FC-923B-42E1-B03F-382316DD4DCC}" type="pres">
      <dgm:prSet presAssocID="{E4655EAC-096F-4579-B41E-9966A665C902}" presName="conn" presStyleLbl="parChTrans1D2" presStyleIdx="0" presStyleCnt="1"/>
      <dgm:spPr/>
      <dgm:t>
        <a:bodyPr/>
        <a:lstStyle/>
        <a:p>
          <a:endParaRPr lang="en-US"/>
        </a:p>
      </dgm:t>
    </dgm:pt>
    <dgm:pt modelId="{2D5BAB9E-47DB-42D0-8FCC-1E6D1CA4FAEC}" type="pres">
      <dgm:prSet presAssocID="{E4655EAC-096F-4579-B41E-9966A665C902}" presName="extraNode" presStyleLbl="node1" presStyleIdx="0" presStyleCnt="4"/>
      <dgm:spPr/>
    </dgm:pt>
    <dgm:pt modelId="{1CFD39EB-9065-40F1-AE5C-5FFDDF14C49E}" type="pres">
      <dgm:prSet presAssocID="{E4655EAC-096F-4579-B41E-9966A665C902}" presName="dstNode" presStyleLbl="node1" presStyleIdx="0" presStyleCnt="4"/>
      <dgm:spPr/>
    </dgm:pt>
    <dgm:pt modelId="{A7C7E0D1-59E1-4465-A4BF-DC82744124D6}" type="pres">
      <dgm:prSet presAssocID="{ABD030C6-DBC5-484A-B3A2-7CAB390207A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D0EBF-7589-4449-BCD3-5D709D8F5DDB}" type="pres">
      <dgm:prSet presAssocID="{ABD030C6-DBC5-484A-B3A2-7CAB390207AC}" presName="accent_1" presStyleCnt="0"/>
      <dgm:spPr/>
    </dgm:pt>
    <dgm:pt modelId="{15315CF3-7F4E-4811-9C09-0E32D5940F7C}" type="pres">
      <dgm:prSet presAssocID="{ABD030C6-DBC5-484A-B3A2-7CAB390207AC}" presName="accentRepeatNode" presStyleLbl="solidFgAcc1" presStyleIdx="0" presStyleCnt="4"/>
      <dgm:spPr/>
    </dgm:pt>
    <dgm:pt modelId="{6A705BFF-560E-42A5-9250-18228903C323}" type="pres">
      <dgm:prSet presAssocID="{57C50997-C382-4D66-AAE2-29B808009955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AAD356-0910-4005-BA2A-14A10BCCF59D}" type="pres">
      <dgm:prSet presAssocID="{57C50997-C382-4D66-AAE2-29B808009955}" presName="accent_2" presStyleCnt="0"/>
      <dgm:spPr/>
    </dgm:pt>
    <dgm:pt modelId="{A3704FB2-BCB4-499A-82A0-F4CDC230D788}" type="pres">
      <dgm:prSet presAssocID="{57C50997-C382-4D66-AAE2-29B808009955}" presName="accentRepeatNode" presStyleLbl="solidFgAcc1" presStyleIdx="1" presStyleCnt="4"/>
      <dgm:spPr/>
    </dgm:pt>
    <dgm:pt modelId="{8F1A61EE-F6B4-4EEF-AA70-2A0AC428C80E}" type="pres">
      <dgm:prSet presAssocID="{13AF6F00-75EE-44A1-A58E-F4DFFAEC7968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D7326-D286-4F04-9A6D-1875C5A9A677}" type="pres">
      <dgm:prSet presAssocID="{13AF6F00-75EE-44A1-A58E-F4DFFAEC7968}" presName="accent_3" presStyleCnt="0"/>
      <dgm:spPr/>
    </dgm:pt>
    <dgm:pt modelId="{B8127589-C933-422E-8880-58E329AFE103}" type="pres">
      <dgm:prSet presAssocID="{13AF6F00-75EE-44A1-A58E-F4DFFAEC7968}" presName="accentRepeatNode" presStyleLbl="solidFgAcc1" presStyleIdx="2" presStyleCnt="4"/>
      <dgm:spPr/>
    </dgm:pt>
    <dgm:pt modelId="{027837E4-7635-430C-B887-05573931B3D1}" type="pres">
      <dgm:prSet presAssocID="{604711B9-D041-43FD-8137-7787A5C148FD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BEE4A0-0E37-4127-8ED3-1653BDD728AC}" type="pres">
      <dgm:prSet presAssocID="{604711B9-D041-43FD-8137-7787A5C148FD}" presName="accent_4" presStyleCnt="0"/>
      <dgm:spPr/>
    </dgm:pt>
    <dgm:pt modelId="{C89DF20B-343A-4848-A55F-C95FC225829D}" type="pres">
      <dgm:prSet presAssocID="{604711B9-D041-43FD-8137-7787A5C148FD}" presName="accentRepeatNode" presStyleLbl="solidFgAcc1" presStyleIdx="3" presStyleCnt="4"/>
      <dgm:spPr/>
    </dgm:pt>
  </dgm:ptLst>
  <dgm:cxnLst>
    <dgm:cxn modelId="{B105772B-CFC8-4CB3-B8C9-CE3783ED816D}" type="presOf" srcId="{604711B9-D041-43FD-8137-7787A5C148FD}" destId="{027837E4-7635-430C-B887-05573931B3D1}" srcOrd="0" destOrd="0" presId="urn:microsoft.com/office/officeart/2008/layout/VerticalCurvedList"/>
    <dgm:cxn modelId="{12DC470D-9E97-4BD0-8354-5661072384DF}" srcId="{E4655EAC-096F-4579-B41E-9966A665C902}" destId="{57C50997-C382-4D66-AAE2-29B808009955}" srcOrd="1" destOrd="0" parTransId="{197B6D23-CCBF-48F0-B08A-EBCA75538919}" sibTransId="{3989513C-2D51-4310-80DA-ED1FDC28A7E1}"/>
    <dgm:cxn modelId="{73E1EE2C-42D6-4174-AF87-2BA6CA8A670C}" type="presOf" srcId="{57C50997-C382-4D66-AAE2-29B808009955}" destId="{6A705BFF-560E-42A5-9250-18228903C323}" srcOrd="0" destOrd="0" presId="urn:microsoft.com/office/officeart/2008/layout/VerticalCurvedList"/>
    <dgm:cxn modelId="{85135E59-A6E3-4060-8A4B-0053737BC7DE}" type="presOf" srcId="{13AF6F00-75EE-44A1-A58E-F4DFFAEC7968}" destId="{8F1A61EE-F6B4-4EEF-AA70-2A0AC428C80E}" srcOrd="0" destOrd="0" presId="urn:microsoft.com/office/officeart/2008/layout/VerticalCurvedList"/>
    <dgm:cxn modelId="{3B31EADA-5F65-48FE-873D-2810C52C00E6}" type="presOf" srcId="{E4655EAC-096F-4579-B41E-9966A665C902}" destId="{7EDBD17B-4C6C-4A81-8F08-6991FAE9A6D4}" srcOrd="0" destOrd="0" presId="urn:microsoft.com/office/officeart/2008/layout/VerticalCurvedList"/>
    <dgm:cxn modelId="{4F529146-7433-45DC-950D-7828CA9A056E}" srcId="{E4655EAC-096F-4579-B41E-9966A665C902}" destId="{13AF6F00-75EE-44A1-A58E-F4DFFAEC7968}" srcOrd="2" destOrd="0" parTransId="{BEA954FB-8DF6-4515-A4A0-540EF81DB90C}" sibTransId="{3FBB54C2-EB81-4E15-A183-5CD273B9F5C4}"/>
    <dgm:cxn modelId="{97BACD5D-A383-498E-A998-DEF4BDA42304}" type="presOf" srcId="{7EE31921-31A8-446C-9AE0-F994A32CEDC5}" destId="{B426A2FC-923B-42E1-B03F-382316DD4DCC}" srcOrd="0" destOrd="0" presId="urn:microsoft.com/office/officeart/2008/layout/VerticalCurvedList"/>
    <dgm:cxn modelId="{B0B08CA0-A712-423C-B920-2F430CA46540}" srcId="{E4655EAC-096F-4579-B41E-9966A665C902}" destId="{ABD030C6-DBC5-484A-B3A2-7CAB390207AC}" srcOrd="0" destOrd="0" parTransId="{01BDF4C4-42A7-40E7-BF9B-3C10910054E8}" sibTransId="{7EE31921-31A8-446C-9AE0-F994A32CEDC5}"/>
    <dgm:cxn modelId="{28483C67-000C-4FDF-B0DA-C9BBBA84DED7}" type="presOf" srcId="{ABD030C6-DBC5-484A-B3A2-7CAB390207AC}" destId="{A7C7E0D1-59E1-4465-A4BF-DC82744124D6}" srcOrd="0" destOrd="0" presId="urn:microsoft.com/office/officeart/2008/layout/VerticalCurvedList"/>
    <dgm:cxn modelId="{19A92B4E-C1E8-4B6E-9511-5BA446D0FADF}" srcId="{E4655EAC-096F-4579-B41E-9966A665C902}" destId="{604711B9-D041-43FD-8137-7787A5C148FD}" srcOrd="3" destOrd="0" parTransId="{A1DEA71E-2019-42DA-88AB-7FF04D5C7A6F}" sibTransId="{163868BB-5FFE-4FA0-984A-6168E335499B}"/>
    <dgm:cxn modelId="{C4F2456D-3FD7-41F5-8E2A-DDF4CBC47CB8}" type="presParOf" srcId="{7EDBD17B-4C6C-4A81-8F08-6991FAE9A6D4}" destId="{5A7290C7-A57F-4F19-84C1-AF02EAE95D2F}" srcOrd="0" destOrd="0" presId="urn:microsoft.com/office/officeart/2008/layout/VerticalCurvedList"/>
    <dgm:cxn modelId="{3BA63F5A-2DE4-48CA-89CA-12B5AB30DBB2}" type="presParOf" srcId="{5A7290C7-A57F-4F19-84C1-AF02EAE95D2F}" destId="{85DB4ED5-0EF5-4E09-9A86-3F4142EE3A34}" srcOrd="0" destOrd="0" presId="urn:microsoft.com/office/officeart/2008/layout/VerticalCurvedList"/>
    <dgm:cxn modelId="{9E143C2A-3C79-4AFB-9955-E6DF980A2672}" type="presParOf" srcId="{85DB4ED5-0EF5-4E09-9A86-3F4142EE3A34}" destId="{1CF6CEB4-DD7B-4FCD-B28D-B69E606FEE25}" srcOrd="0" destOrd="0" presId="urn:microsoft.com/office/officeart/2008/layout/VerticalCurvedList"/>
    <dgm:cxn modelId="{21F24E01-2F15-4B2E-84EB-852CCAD74B2D}" type="presParOf" srcId="{85DB4ED5-0EF5-4E09-9A86-3F4142EE3A34}" destId="{B426A2FC-923B-42E1-B03F-382316DD4DCC}" srcOrd="1" destOrd="0" presId="urn:microsoft.com/office/officeart/2008/layout/VerticalCurvedList"/>
    <dgm:cxn modelId="{45DEAF3E-F536-4A9C-9C89-36E1F8EEA00B}" type="presParOf" srcId="{85DB4ED5-0EF5-4E09-9A86-3F4142EE3A34}" destId="{2D5BAB9E-47DB-42D0-8FCC-1E6D1CA4FAEC}" srcOrd="2" destOrd="0" presId="urn:microsoft.com/office/officeart/2008/layout/VerticalCurvedList"/>
    <dgm:cxn modelId="{B96B55DB-4D88-4B73-8885-F1EC5E82BFCA}" type="presParOf" srcId="{85DB4ED5-0EF5-4E09-9A86-3F4142EE3A34}" destId="{1CFD39EB-9065-40F1-AE5C-5FFDDF14C49E}" srcOrd="3" destOrd="0" presId="urn:microsoft.com/office/officeart/2008/layout/VerticalCurvedList"/>
    <dgm:cxn modelId="{E33838EA-1D51-4A82-AC42-F581BF2C7879}" type="presParOf" srcId="{5A7290C7-A57F-4F19-84C1-AF02EAE95D2F}" destId="{A7C7E0D1-59E1-4465-A4BF-DC82744124D6}" srcOrd="1" destOrd="0" presId="urn:microsoft.com/office/officeart/2008/layout/VerticalCurvedList"/>
    <dgm:cxn modelId="{692197A5-D6FE-4897-B04B-A38971288C04}" type="presParOf" srcId="{5A7290C7-A57F-4F19-84C1-AF02EAE95D2F}" destId="{955D0EBF-7589-4449-BCD3-5D709D8F5DDB}" srcOrd="2" destOrd="0" presId="urn:microsoft.com/office/officeart/2008/layout/VerticalCurvedList"/>
    <dgm:cxn modelId="{E9698B0A-565E-49B1-9BC4-2166471076ED}" type="presParOf" srcId="{955D0EBF-7589-4449-BCD3-5D709D8F5DDB}" destId="{15315CF3-7F4E-4811-9C09-0E32D5940F7C}" srcOrd="0" destOrd="0" presId="urn:microsoft.com/office/officeart/2008/layout/VerticalCurvedList"/>
    <dgm:cxn modelId="{F7100904-1885-400A-A61B-108162A628A7}" type="presParOf" srcId="{5A7290C7-A57F-4F19-84C1-AF02EAE95D2F}" destId="{6A705BFF-560E-42A5-9250-18228903C323}" srcOrd="3" destOrd="0" presId="urn:microsoft.com/office/officeart/2008/layout/VerticalCurvedList"/>
    <dgm:cxn modelId="{26305C62-F93C-4E0C-992F-AE156668A80F}" type="presParOf" srcId="{5A7290C7-A57F-4F19-84C1-AF02EAE95D2F}" destId="{29AAD356-0910-4005-BA2A-14A10BCCF59D}" srcOrd="4" destOrd="0" presId="urn:microsoft.com/office/officeart/2008/layout/VerticalCurvedList"/>
    <dgm:cxn modelId="{0AF4E823-46BD-4ABA-9628-A30D74FC1FA0}" type="presParOf" srcId="{29AAD356-0910-4005-BA2A-14A10BCCF59D}" destId="{A3704FB2-BCB4-499A-82A0-F4CDC230D788}" srcOrd="0" destOrd="0" presId="urn:microsoft.com/office/officeart/2008/layout/VerticalCurvedList"/>
    <dgm:cxn modelId="{A0335D1F-F816-464E-A771-B535FA6ED490}" type="presParOf" srcId="{5A7290C7-A57F-4F19-84C1-AF02EAE95D2F}" destId="{8F1A61EE-F6B4-4EEF-AA70-2A0AC428C80E}" srcOrd="5" destOrd="0" presId="urn:microsoft.com/office/officeart/2008/layout/VerticalCurvedList"/>
    <dgm:cxn modelId="{9296A2A7-ED3D-4203-9F40-FD07D0A1D012}" type="presParOf" srcId="{5A7290C7-A57F-4F19-84C1-AF02EAE95D2F}" destId="{70BD7326-D286-4F04-9A6D-1875C5A9A677}" srcOrd="6" destOrd="0" presId="urn:microsoft.com/office/officeart/2008/layout/VerticalCurvedList"/>
    <dgm:cxn modelId="{02BA5679-7DA2-476A-9CE9-5A946FBB75EC}" type="presParOf" srcId="{70BD7326-D286-4F04-9A6D-1875C5A9A677}" destId="{B8127589-C933-422E-8880-58E329AFE103}" srcOrd="0" destOrd="0" presId="urn:microsoft.com/office/officeart/2008/layout/VerticalCurvedList"/>
    <dgm:cxn modelId="{8AEBE7CC-EF02-443E-AF35-88CBFA7BDAA3}" type="presParOf" srcId="{5A7290C7-A57F-4F19-84C1-AF02EAE95D2F}" destId="{027837E4-7635-430C-B887-05573931B3D1}" srcOrd="7" destOrd="0" presId="urn:microsoft.com/office/officeart/2008/layout/VerticalCurvedList"/>
    <dgm:cxn modelId="{866112C4-CFCA-4F27-8810-360731D21E1F}" type="presParOf" srcId="{5A7290C7-A57F-4F19-84C1-AF02EAE95D2F}" destId="{FABEE4A0-0E37-4127-8ED3-1653BDD728AC}" srcOrd="8" destOrd="0" presId="urn:microsoft.com/office/officeart/2008/layout/VerticalCurvedList"/>
    <dgm:cxn modelId="{D9672758-ACCB-4678-A521-B3FCB3C405A9}" type="presParOf" srcId="{FABEE4A0-0E37-4127-8ED3-1653BDD728AC}" destId="{C89DF20B-343A-4848-A55F-C95FC225829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1F3CB-DFDA-48B0-813A-7FEBDC123ECC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AFEFBA25-E4D0-4EA2-84FB-36778B2492DF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 smtClean="0">
              <a:latin typeface="Josefin Sans" panose="020B0604020202020204" charset="0"/>
            </a:rPr>
            <a:t>9/6/2007: iPhone</a:t>
          </a:r>
          <a:endParaRPr lang="en-US" sz="1600" dirty="0">
            <a:latin typeface="Josefin Sans" panose="020B0604020202020204" charset="0"/>
          </a:endParaRPr>
        </a:p>
      </dgm:t>
    </dgm:pt>
    <dgm:pt modelId="{7764BE13-7075-4FDC-B316-904CF01C3590}" type="parTrans" cxnId="{DEA7FED5-451B-4812-BA26-9CEF0E2D8CAF}">
      <dgm:prSet/>
      <dgm:spPr/>
      <dgm:t>
        <a:bodyPr/>
        <a:lstStyle/>
        <a:p>
          <a:endParaRPr lang="en-US"/>
        </a:p>
      </dgm:t>
    </dgm:pt>
    <dgm:pt modelId="{18F4B653-884A-48A2-8598-190CDEB4EE4F}" type="sibTrans" cxnId="{DEA7FED5-451B-4812-BA26-9CEF0E2D8CAF}">
      <dgm:prSet/>
      <dgm:spPr/>
      <dgm:t>
        <a:bodyPr/>
        <a:lstStyle/>
        <a:p>
          <a:endParaRPr lang="en-US"/>
        </a:p>
      </dgm:t>
    </dgm:pt>
    <dgm:pt modelId="{B8EFEEC8-D46D-484A-A2C0-D8C059B5AD5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 smtClean="0">
              <a:latin typeface="Josefin Sans" panose="020B0604020202020204" charset="0"/>
            </a:rPr>
            <a:t>9/2007: iPod Touch</a:t>
          </a:r>
        </a:p>
      </dgm:t>
    </dgm:pt>
    <dgm:pt modelId="{87CFB3E9-BA60-4C0E-B0D3-9F9491FC427E}" type="parTrans" cxnId="{349F0442-E086-471A-8681-1FF3BB5EF76F}">
      <dgm:prSet/>
      <dgm:spPr/>
      <dgm:t>
        <a:bodyPr/>
        <a:lstStyle/>
        <a:p>
          <a:endParaRPr lang="en-US"/>
        </a:p>
      </dgm:t>
    </dgm:pt>
    <dgm:pt modelId="{A6C1BEE1-CC39-46EA-B9FE-B66F057BDEE4}" type="sibTrans" cxnId="{349F0442-E086-471A-8681-1FF3BB5EF76F}">
      <dgm:prSet/>
      <dgm:spPr/>
      <dgm:t>
        <a:bodyPr/>
        <a:lstStyle/>
        <a:p>
          <a:endParaRPr lang="en-US"/>
        </a:p>
      </dgm:t>
    </dgm:pt>
    <dgm:pt modelId="{22A1BEC9-5839-44F0-9886-972E5087600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 smtClean="0">
              <a:latin typeface="Josefin Sans" panose="020B0604020202020204" charset="0"/>
            </a:rPr>
            <a:t>1/2010: </a:t>
          </a:r>
        </a:p>
        <a:p>
          <a:pPr>
            <a:lnSpc>
              <a:spcPct val="150000"/>
            </a:lnSpc>
          </a:pPr>
          <a:r>
            <a:rPr lang="en-US" sz="1600" dirty="0" smtClean="0">
              <a:latin typeface="Josefin Sans" panose="020B0604020202020204" charset="0"/>
            </a:rPr>
            <a:t>iPad</a:t>
          </a:r>
        </a:p>
      </dgm:t>
    </dgm:pt>
    <dgm:pt modelId="{BC501FE4-A31E-4448-83B6-4994A22DE218}" type="parTrans" cxnId="{0F44EF1A-6961-4970-8BA0-8C2F32EAD46A}">
      <dgm:prSet/>
      <dgm:spPr/>
      <dgm:t>
        <a:bodyPr/>
        <a:lstStyle/>
        <a:p>
          <a:endParaRPr lang="en-US"/>
        </a:p>
      </dgm:t>
    </dgm:pt>
    <dgm:pt modelId="{86ADF581-DAEF-4EF3-BA8C-9A06A973886F}" type="sibTrans" cxnId="{0F44EF1A-6961-4970-8BA0-8C2F32EAD46A}">
      <dgm:prSet/>
      <dgm:spPr/>
      <dgm:t>
        <a:bodyPr/>
        <a:lstStyle/>
        <a:p>
          <a:endParaRPr lang="en-US"/>
        </a:p>
      </dgm:t>
    </dgm:pt>
    <dgm:pt modelId="{8711F116-28F4-4809-BF59-1FBF9DA81DB4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 smtClean="0">
              <a:latin typeface="Josefin Sans" panose="020B0604020202020204" charset="0"/>
            </a:rPr>
            <a:t>3/2018: </a:t>
          </a:r>
        </a:p>
        <a:p>
          <a:pPr>
            <a:lnSpc>
              <a:spcPct val="150000"/>
            </a:lnSpc>
          </a:pPr>
          <a:r>
            <a:rPr lang="en-US" sz="1600" dirty="0" smtClean="0">
              <a:latin typeface="Josefin Sans" panose="020B0604020202020204" charset="0"/>
            </a:rPr>
            <a:t>2,1 millions applications were uploaded to Apple Store</a:t>
          </a:r>
        </a:p>
      </dgm:t>
    </dgm:pt>
    <dgm:pt modelId="{9A2B2E25-7198-4D35-BE86-7659ACA2C647}" type="parTrans" cxnId="{037F8683-EA7D-458B-965C-88FF08E0CC5E}">
      <dgm:prSet/>
      <dgm:spPr/>
      <dgm:t>
        <a:bodyPr/>
        <a:lstStyle/>
        <a:p>
          <a:endParaRPr lang="en-US"/>
        </a:p>
      </dgm:t>
    </dgm:pt>
    <dgm:pt modelId="{9517498B-99F3-479C-AB4E-C13F9DB7DD75}" type="sibTrans" cxnId="{037F8683-EA7D-458B-965C-88FF08E0CC5E}">
      <dgm:prSet/>
      <dgm:spPr/>
      <dgm:t>
        <a:bodyPr/>
        <a:lstStyle/>
        <a:p>
          <a:endParaRPr lang="en-US"/>
        </a:p>
      </dgm:t>
    </dgm:pt>
    <dgm:pt modelId="{15857080-D4CE-4F48-A61E-6EE29086F1AA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 smtClean="0">
              <a:latin typeface="Josefin Sans" panose="020B0604020202020204" charset="0"/>
            </a:rPr>
            <a:t>2018: </a:t>
          </a:r>
        </a:p>
        <a:p>
          <a:pPr>
            <a:lnSpc>
              <a:spcPct val="150000"/>
            </a:lnSpc>
          </a:pPr>
          <a:r>
            <a:rPr lang="en-US" sz="1600" dirty="0" smtClean="0">
              <a:latin typeface="Josefin Sans" panose="020B0604020202020204" charset="0"/>
            </a:rPr>
            <a:t>130 billions downloads</a:t>
          </a:r>
        </a:p>
      </dgm:t>
    </dgm:pt>
    <dgm:pt modelId="{4128F880-3899-45C7-87D9-F3BCB2DBC7F9}" type="parTrans" cxnId="{B244FA8C-DB45-4ED5-A92A-D2095D9338E4}">
      <dgm:prSet/>
      <dgm:spPr/>
      <dgm:t>
        <a:bodyPr/>
        <a:lstStyle/>
        <a:p>
          <a:endParaRPr lang="en-US"/>
        </a:p>
      </dgm:t>
    </dgm:pt>
    <dgm:pt modelId="{083893D0-2CF0-4BAF-BD2B-0D67961D50F3}" type="sibTrans" cxnId="{B244FA8C-DB45-4ED5-A92A-D2095D9338E4}">
      <dgm:prSet/>
      <dgm:spPr/>
      <dgm:t>
        <a:bodyPr/>
        <a:lstStyle/>
        <a:p>
          <a:endParaRPr lang="en-US"/>
        </a:p>
      </dgm:t>
    </dgm:pt>
    <dgm:pt modelId="{154D702B-B1B0-4C77-B54C-51F6B313A655}" type="pres">
      <dgm:prSet presAssocID="{E531F3CB-DFDA-48B0-813A-7FEBDC123ECC}" presName="arrowDiagram" presStyleCnt="0">
        <dgm:presLayoutVars>
          <dgm:chMax val="5"/>
          <dgm:dir/>
          <dgm:resizeHandles val="exact"/>
        </dgm:presLayoutVars>
      </dgm:prSet>
      <dgm:spPr/>
    </dgm:pt>
    <dgm:pt modelId="{CBB44B08-7587-4372-AA9E-608B165A7F6A}" type="pres">
      <dgm:prSet presAssocID="{E531F3CB-DFDA-48B0-813A-7FEBDC123ECC}" presName="arrow" presStyleLbl="bgShp" presStyleIdx="0" presStyleCnt="1" custLinFactNeighborX="-1420" custLinFactNeighborY="-13891"/>
      <dgm:spPr/>
    </dgm:pt>
    <dgm:pt modelId="{FD7C7551-B43E-4983-83D0-43643472A311}" type="pres">
      <dgm:prSet presAssocID="{E531F3CB-DFDA-48B0-813A-7FEBDC123ECC}" presName="arrowDiagram5" presStyleCnt="0"/>
      <dgm:spPr/>
    </dgm:pt>
    <dgm:pt modelId="{20ABEB87-032B-47F7-9B67-8A49A036DD77}" type="pres">
      <dgm:prSet presAssocID="{AFEFBA25-E4D0-4EA2-84FB-36778B2492DF}" presName="bullet5a" presStyleLbl="node1" presStyleIdx="0" presStyleCnt="5"/>
      <dgm:spPr/>
    </dgm:pt>
    <dgm:pt modelId="{D5858BDC-8183-4697-AFAB-CD8A7A94DD1F}" type="pres">
      <dgm:prSet presAssocID="{AFEFBA25-E4D0-4EA2-84FB-36778B2492DF}" presName="textBox5a" presStyleLbl="revTx" presStyleIdx="0" presStyleCnt="5" custScaleX="154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42FC9-33F2-4416-ADB5-0F0C55F21BCA}" type="pres">
      <dgm:prSet presAssocID="{B8EFEEC8-D46D-484A-A2C0-D8C059B5AD51}" presName="bullet5b" presStyleLbl="node1" presStyleIdx="1" presStyleCnt="5"/>
      <dgm:spPr/>
    </dgm:pt>
    <dgm:pt modelId="{884E4D27-4561-42F2-8CCD-D2B639734D7F}" type="pres">
      <dgm:prSet presAssocID="{B8EFEEC8-D46D-484A-A2C0-D8C059B5AD51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496B11-4508-4D68-A691-47795B289416}" type="pres">
      <dgm:prSet presAssocID="{22A1BEC9-5839-44F0-9886-972E50876001}" presName="bullet5c" presStyleLbl="node1" presStyleIdx="2" presStyleCnt="5"/>
      <dgm:spPr/>
    </dgm:pt>
    <dgm:pt modelId="{BFA21A63-6C52-4D19-8A3C-AD1B2AC643E0}" type="pres">
      <dgm:prSet presAssocID="{22A1BEC9-5839-44F0-9886-972E50876001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5D6B9-7F06-4DCA-AFE0-8F144FC7361A}" type="pres">
      <dgm:prSet presAssocID="{8711F116-28F4-4809-BF59-1FBF9DA81DB4}" presName="bullet5d" presStyleLbl="node1" presStyleIdx="3" presStyleCnt="5"/>
      <dgm:spPr/>
    </dgm:pt>
    <dgm:pt modelId="{0F7267AB-D111-4ECC-9D98-09866F0AB75A}" type="pres">
      <dgm:prSet presAssocID="{8711F116-28F4-4809-BF59-1FBF9DA81DB4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C1049-C383-46FD-878C-58B33E4788C6}" type="pres">
      <dgm:prSet presAssocID="{15857080-D4CE-4F48-A61E-6EE29086F1AA}" presName="bullet5e" presStyleLbl="node1" presStyleIdx="4" presStyleCnt="5"/>
      <dgm:spPr/>
    </dgm:pt>
    <dgm:pt modelId="{0AB70569-E12B-461D-AFFF-0ECFE31A4D45}" type="pres">
      <dgm:prSet presAssocID="{15857080-D4CE-4F48-A61E-6EE29086F1AA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4EF1A-6961-4970-8BA0-8C2F32EAD46A}" srcId="{E531F3CB-DFDA-48B0-813A-7FEBDC123ECC}" destId="{22A1BEC9-5839-44F0-9886-972E50876001}" srcOrd="2" destOrd="0" parTransId="{BC501FE4-A31E-4448-83B6-4994A22DE218}" sibTransId="{86ADF581-DAEF-4EF3-BA8C-9A06A973886F}"/>
    <dgm:cxn modelId="{037F8683-EA7D-458B-965C-88FF08E0CC5E}" srcId="{E531F3CB-DFDA-48B0-813A-7FEBDC123ECC}" destId="{8711F116-28F4-4809-BF59-1FBF9DA81DB4}" srcOrd="3" destOrd="0" parTransId="{9A2B2E25-7198-4D35-BE86-7659ACA2C647}" sibTransId="{9517498B-99F3-479C-AB4E-C13F9DB7DD75}"/>
    <dgm:cxn modelId="{E34AB6D3-62F2-46FD-9732-BE69BA21A85E}" type="presOf" srcId="{22A1BEC9-5839-44F0-9886-972E50876001}" destId="{BFA21A63-6C52-4D19-8A3C-AD1B2AC643E0}" srcOrd="0" destOrd="0" presId="urn:microsoft.com/office/officeart/2005/8/layout/arrow2"/>
    <dgm:cxn modelId="{DEA7FED5-451B-4812-BA26-9CEF0E2D8CAF}" srcId="{E531F3CB-DFDA-48B0-813A-7FEBDC123ECC}" destId="{AFEFBA25-E4D0-4EA2-84FB-36778B2492DF}" srcOrd="0" destOrd="0" parTransId="{7764BE13-7075-4FDC-B316-904CF01C3590}" sibTransId="{18F4B653-884A-48A2-8598-190CDEB4EE4F}"/>
    <dgm:cxn modelId="{349F0442-E086-471A-8681-1FF3BB5EF76F}" srcId="{E531F3CB-DFDA-48B0-813A-7FEBDC123ECC}" destId="{B8EFEEC8-D46D-484A-A2C0-D8C059B5AD51}" srcOrd="1" destOrd="0" parTransId="{87CFB3E9-BA60-4C0E-B0D3-9F9491FC427E}" sibTransId="{A6C1BEE1-CC39-46EA-B9FE-B66F057BDEE4}"/>
    <dgm:cxn modelId="{BB7EEC45-BBD9-422C-9FA6-81E6FECB2BFD}" type="presOf" srcId="{B8EFEEC8-D46D-484A-A2C0-D8C059B5AD51}" destId="{884E4D27-4561-42F2-8CCD-D2B639734D7F}" srcOrd="0" destOrd="0" presId="urn:microsoft.com/office/officeart/2005/8/layout/arrow2"/>
    <dgm:cxn modelId="{033BB37F-94A0-4077-82C4-4F41C29DD5BB}" type="presOf" srcId="{AFEFBA25-E4D0-4EA2-84FB-36778B2492DF}" destId="{D5858BDC-8183-4697-AFAB-CD8A7A94DD1F}" srcOrd="0" destOrd="0" presId="urn:microsoft.com/office/officeart/2005/8/layout/arrow2"/>
    <dgm:cxn modelId="{4431024B-BFA2-4304-87A5-441F3CE9E7D6}" type="presOf" srcId="{8711F116-28F4-4809-BF59-1FBF9DA81DB4}" destId="{0F7267AB-D111-4ECC-9D98-09866F0AB75A}" srcOrd="0" destOrd="0" presId="urn:microsoft.com/office/officeart/2005/8/layout/arrow2"/>
    <dgm:cxn modelId="{12EA703D-8429-4E3D-9151-92E470FC52B7}" type="presOf" srcId="{E531F3CB-DFDA-48B0-813A-7FEBDC123ECC}" destId="{154D702B-B1B0-4C77-B54C-51F6B313A655}" srcOrd="0" destOrd="0" presId="urn:microsoft.com/office/officeart/2005/8/layout/arrow2"/>
    <dgm:cxn modelId="{B244FA8C-DB45-4ED5-A92A-D2095D9338E4}" srcId="{E531F3CB-DFDA-48B0-813A-7FEBDC123ECC}" destId="{15857080-D4CE-4F48-A61E-6EE29086F1AA}" srcOrd="4" destOrd="0" parTransId="{4128F880-3899-45C7-87D9-F3BCB2DBC7F9}" sibTransId="{083893D0-2CF0-4BAF-BD2B-0D67961D50F3}"/>
    <dgm:cxn modelId="{C2C9E52C-8022-4AA6-A30F-CCE58E0CE213}" type="presOf" srcId="{15857080-D4CE-4F48-A61E-6EE29086F1AA}" destId="{0AB70569-E12B-461D-AFFF-0ECFE31A4D45}" srcOrd="0" destOrd="0" presId="urn:microsoft.com/office/officeart/2005/8/layout/arrow2"/>
    <dgm:cxn modelId="{525260C6-8599-4C28-9563-3861543EF09E}" type="presParOf" srcId="{154D702B-B1B0-4C77-B54C-51F6B313A655}" destId="{CBB44B08-7587-4372-AA9E-608B165A7F6A}" srcOrd="0" destOrd="0" presId="urn:microsoft.com/office/officeart/2005/8/layout/arrow2"/>
    <dgm:cxn modelId="{CEFF6784-F4F0-47B0-9AEA-B1683F021B25}" type="presParOf" srcId="{154D702B-B1B0-4C77-B54C-51F6B313A655}" destId="{FD7C7551-B43E-4983-83D0-43643472A311}" srcOrd="1" destOrd="0" presId="urn:microsoft.com/office/officeart/2005/8/layout/arrow2"/>
    <dgm:cxn modelId="{F74641BF-961F-4267-8C50-D8A0989EB3DF}" type="presParOf" srcId="{FD7C7551-B43E-4983-83D0-43643472A311}" destId="{20ABEB87-032B-47F7-9B67-8A49A036DD77}" srcOrd="0" destOrd="0" presId="urn:microsoft.com/office/officeart/2005/8/layout/arrow2"/>
    <dgm:cxn modelId="{16430CD8-5749-4ADF-9557-459C070876CC}" type="presParOf" srcId="{FD7C7551-B43E-4983-83D0-43643472A311}" destId="{D5858BDC-8183-4697-AFAB-CD8A7A94DD1F}" srcOrd="1" destOrd="0" presId="urn:microsoft.com/office/officeart/2005/8/layout/arrow2"/>
    <dgm:cxn modelId="{E0798BA4-71CF-4BB7-9C85-4F4B1F85CC55}" type="presParOf" srcId="{FD7C7551-B43E-4983-83D0-43643472A311}" destId="{CA542FC9-33F2-4416-ADB5-0F0C55F21BCA}" srcOrd="2" destOrd="0" presId="urn:microsoft.com/office/officeart/2005/8/layout/arrow2"/>
    <dgm:cxn modelId="{7E7986E4-B5F0-43C0-832C-EB66D1B4950F}" type="presParOf" srcId="{FD7C7551-B43E-4983-83D0-43643472A311}" destId="{884E4D27-4561-42F2-8CCD-D2B639734D7F}" srcOrd="3" destOrd="0" presId="urn:microsoft.com/office/officeart/2005/8/layout/arrow2"/>
    <dgm:cxn modelId="{7E591C2F-E9B3-4493-A4FE-9EB74415EF70}" type="presParOf" srcId="{FD7C7551-B43E-4983-83D0-43643472A311}" destId="{1C496B11-4508-4D68-A691-47795B289416}" srcOrd="4" destOrd="0" presId="urn:microsoft.com/office/officeart/2005/8/layout/arrow2"/>
    <dgm:cxn modelId="{6E3C13C0-EAAF-43D5-A289-4D8E516AB322}" type="presParOf" srcId="{FD7C7551-B43E-4983-83D0-43643472A311}" destId="{BFA21A63-6C52-4D19-8A3C-AD1B2AC643E0}" srcOrd="5" destOrd="0" presId="urn:microsoft.com/office/officeart/2005/8/layout/arrow2"/>
    <dgm:cxn modelId="{833FB345-CE7F-4B8E-BF36-73C07AF649BC}" type="presParOf" srcId="{FD7C7551-B43E-4983-83D0-43643472A311}" destId="{8B05D6B9-7F06-4DCA-AFE0-8F144FC7361A}" srcOrd="6" destOrd="0" presId="urn:microsoft.com/office/officeart/2005/8/layout/arrow2"/>
    <dgm:cxn modelId="{0C99E9C7-BCE4-4789-B669-7E462B17130E}" type="presParOf" srcId="{FD7C7551-B43E-4983-83D0-43643472A311}" destId="{0F7267AB-D111-4ECC-9D98-09866F0AB75A}" srcOrd="7" destOrd="0" presId="urn:microsoft.com/office/officeart/2005/8/layout/arrow2"/>
    <dgm:cxn modelId="{6455E349-4C7A-438A-9843-90EA76F46531}" type="presParOf" srcId="{FD7C7551-B43E-4983-83D0-43643472A311}" destId="{BAFC1049-C383-46FD-878C-58B33E4788C6}" srcOrd="8" destOrd="0" presId="urn:microsoft.com/office/officeart/2005/8/layout/arrow2"/>
    <dgm:cxn modelId="{4D697A3C-0C4D-450E-A05D-7E525563A9B7}" type="presParOf" srcId="{FD7C7551-B43E-4983-83D0-43643472A311}" destId="{0AB70569-E12B-461D-AFFF-0ECFE31A4D4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6A2FC-923B-42E1-B03F-382316DD4DCC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7E0D1-59E1-4465-A4BF-DC82744124D6}">
      <dsp:nvSpPr>
        <dsp:cNvPr id="0" name=""/>
        <dsp:cNvSpPr/>
      </dsp:nvSpPr>
      <dsp:spPr>
        <a:xfrm>
          <a:off x="460128" y="312440"/>
          <a:ext cx="5580684" cy="6252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VNI-Auchon" pitchFamily="2" charset="0"/>
            </a:rPr>
            <a:t>Introducing to iOS</a:t>
          </a:r>
          <a:endParaRPr lang="en-US" sz="3200" kern="1200" dirty="0">
            <a:latin typeface="VNI-Auchon" pitchFamily="2" charset="0"/>
          </a:endParaRPr>
        </a:p>
      </dsp:txBody>
      <dsp:txXfrm>
        <a:off x="460128" y="312440"/>
        <a:ext cx="5580684" cy="625205"/>
      </dsp:txXfrm>
    </dsp:sp>
    <dsp:sp modelId="{15315CF3-7F4E-4811-9C09-0E32D5940F7C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05BFF-560E-42A5-9250-18228903C323}">
      <dsp:nvSpPr>
        <dsp:cNvPr id="0" name=""/>
        <dsp:cNvSpPr/>
      </dsp:nvSpPr>
      <dsp:spPr>
        <a:xfrm>
          <a:off x="818573" y="1250411"/>
          <a:ext cx="5222240" cy="625205"/>
        </a:xfrm>
        <a:prstGeom prst="rect">
          <a:avLst/>
        </a:prstGeom>
        <a:solidFill>
          <a:schemeClr val="accent3">
            <a:hueOff val="71773"/>
            <a:satOff val="22966"/>
            <a:lumOff val="7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VNI-Auchon" pitchFamily="2" charset="0"/>
            </a:rPr>
            <a:t>Pros and Cons</a:t>
          </a:r>
          <a:endParaRPr lang="en-US" sz="3200" kern="1200" dirty="0">
            <a:latin typeface="VNI-Auchon" pitchFamily="2" charset="0"/>
          </a:endParaRPr>
        </a:p>
      </dsp:txBody>
      <dsp:txXfrm>
        <a:off x="818573" y="1250411"/>
        <a:ext cx="5222240" cy="625205"/>
      </dsp:txXfrm>
    </dsp:sp>
    <dsp:sp modelId="{A3704FB2-BCB4-499A-82A0-F4CDC230D788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71773"/>
              <a:satOff val="22966"/>
              <a:lumOff val="7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A61EE-F6B4-4EEF-AA70-2A0AC428C80E}">
      <dsp:nvSpPr>
        <dsp:cNvPr id="0" name=""/>
        <dsp:cNvSpPr/>
      </dsp:nvSpPr>
      <dsp:spPr>
        <a:xfrm>
          <a:off x="818573" y="2188382"/>
          <a:ext cx="5222240" cy="625205"/>
        </a:xfrm>
        <a:prstGeom prst="rect">
          <a:avLst/>
        </a:prstGeom>
        <a:solidFill>
          <a:schemeClr val="accent3">
            <a:hueOff val="143545"/>
            <a:satOff val="45933"/>
            <a:lumOff val="145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VNI-Auchon" pitchFamily="2" charset="0"/>
            </a:rPr>
            <a:t>Environment development</a:t>
          </a:r>
          <a:endParaRPr lang="en-US" sz="3200" kern="1200" dirty="0">
            <a:latin typeface="VNI-Auchon" pitchFamily="2" charset="0"/>
          </a:endParaRPr>
        </a:p>
      </dsp:txBody>
      <dsp:txXfrm>
        <a:off x="818573" y="2188382"/>
        <a:ext cx="5222240" cy="625205"/>
      </dsp:txXfrm>
    </dsp:sp>
    <dsp:sp modelId="{B8127589-C933-422E-8880-58E329AFE103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43545"/>
              <a:satOff val="45933"/>
              <a:lumOff val="14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837E4-7635-430C-B887-05573931B3D1}">
      <dsp:nvSpPr>
        <dsp:cNvPr id="0" name=""/>
        <dsp:cNvSpPr/>
      </dsp:nvSpPr>
      <dsp:spPr>
        <a:xfrm>
          <a:off x="460128" y="3126353"/>
          <a:ext cx="5580684" cy="625205"/>
        </a:xfrm>
        <a:prstGeom prst="rect">
          <a:avLst/>
        </a:prstGeom>
        <a:solidFill>
          <a:schemeClr val="accent3">
            <a:hueOff val="215318"/>
            <a:satOff val="68899"/>
            <a:lumOff val="2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VNI-Auchon" pitchFamily="2" charset="0"/>
            </a:rPr>
            <a:t>Demo</a:t>
          </a:r>
          <a:endParaRPr lang="en-US" sz="3200" kern="1200" dirty="0">
            <a:latin typeface="VNI-Auchon" pitchFamily="2" charset="0"/>
          </a:endParaRPr>
        </a:p>
      </dsp:txBody>
      <dsp:txXfrm>
        <a:off x="460128" y="3126353"/>
        <a:ext cx="5580684" cy="625205"/>
      </dsp:txXfrm>
    </dsp:sp>
    <dsp:sp modelId="{C89DF20B-343A-4848-A55F-C95FC225829D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15318"/>
              <a:satOff val="68899"/>
              <a:lumOff val="2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44B08-7587-4372-AA9E-608B165A7F6A}">
      <dsp:nvSpPr>
        <dsp:cNvPr id="0" name=""/>
        <dsp:cNvSpPr/>
      </dsp:nvSpPr>
      <dsp:spPr>
        <a:xfrm>
          <a:off x="14438" y="0"/>
          <a:ext cx="6502400" cy="4064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BEB87-032B-47F7-9B67-8A49A036DD77}">
      <dsp:nvSpPr>
        <dsp:cNvPr id="0" name=""/>
        <dsp:cNvSpPr/>
      </dsp:nvSpPr>
      <dsp:spPr>
        <a:xfrm>
          <a:off x="747259" y="3021990"/>
          <a:ext cx="149555" cy="1495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58BDC-8183-4697-AFAB-CD8A7A94DD1F}">
      <dsp:nvSpPr>
        <dsp:cNvPr id="0" name=""/>
        <dsp:cNvSpPr/>
      </dsp:nvSpPr>
      <dsp:spPr>
        <a:xfrm>
          <a:off x="589466" y="3096768"/>
          <a:ext cx="1316956" cy="967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46" tIns="0" rIns="0" bIns="0" numCol="1" spcCol="1270" anchor="t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Josefin Sans" panose="020B0604020202020204" charset="0"/>
            </a:rPr>
            <a:t>9/6/2007: iPhone</a:t>
          </a:r>
          <a:endParaRPr lang="en-US" sz="1600" kern="1200" dirty="0">
            <a:latin typeface="Josefin Sans" panose="020B0604020202020204" charset="0"/>
          </a:endParaRPr>
        </a:p>
      </dsp:txBody>
      <dsp:txXfrm>
        <a:off x="589466" y="3096768"/>
        <a:ext cx="1316956" cy="967232"/>
      </dsp:txXfrm>
    </dsp:sp>
    <dsp:sp modelId="{CA542FC9-33F2-4416-ADB5-0F0C55F21BCA}">
      <dsp:nvSpPr>
        <dsp:cNvPr id="0" name=""/>
        <dsp:cNvSpPr/>
      </dsp:nvSpPr>
      <dsp:spPr>
        <a:xfrm>
          <a:off x="1556808" y="2244140"/>
          <a:ext cx="234086" cy="2340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E4D27-4561-42F2-8CCD-D2B639734D7F}">
      <dsp:nvSpPr>
        <dsp:cNvPr id="0" name=""/>
        <dsp:cNvSpPr/>
      </dsp:nvSpPr>
      <dsp:spPr>
        <a:xfrm>
          <a:off x="1673851" y="2361183"/>
          <a:ext cx="1079398" cy="17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38" tIns="0" rIns="0" bIns="0" numCol="1" spcCol="1270" anchor="t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Josefin Sans" panose="020B0604020202020204" charset="0"/>
            </a:rPr>
            <a:t>9/2007: iPod Touch</a:t>
          </a:r>
        </a:p>
      </dsp:txBody>
      <dsp:txXfrm>
        <a:off x="1673851" y="2361183"/>
        <a:ext cx="1079398" cy="1702816"/>
      </dsp:txXfrm>
    </dsp:sp>
    <dsp:sp modelId="{1C496B11-4508-4D68-A691-47795B289416}">
      <dsp:nvSpPr>
        <dsp:cNvPr id="0" name=""/>
        <dsp:cNvSpPr/>
      </dsp:nvSpPr>
      <dsp:spPr>
        <a:xfrm>
          <a:off x="2597192" y="1623974"/>
          <a:ext cx="312115" cy="31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21A63-6C52-4D19-8A3C-AD1B2AC643E0}">
      <dsp:nvSpPr>
        <dsp:cNvPr id="0" name=""/>
        <dsp:cNvSpPr/>
      </dsp:nvSpPr>
      <dsp:spPr>
        <a:xfrm>
          <a:off x="2753249" y="1780031"/>
          <a:ext cx="1254963" cy="228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83" tIns="0" rIns="0" bIns="0" numCol="1" spcCol="1270" anchor="t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Josefin Sans" panose="020B0604020202020204" charset="0"/>
            </a:rPr>
            <a:t>1/2010: </a:t>
          </a:r>
        </a:p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Josefin Sans" panose="020B0604020202020204" charset="0"/>
            </a:rPr>
            <a:t>iPad</a:t>
          </a:r>
        </a:p>
      </dsp:txBody>
      <dsp:txXfrm>
        <a:off x="2753249" y="1780031"/>
        <a:ext cx="1254963" cy="2283968"/>
      </dsp:txXfrm>
    </dsp:sp>
    <dsp:sp modelId="{8B05D6B9-7F06-4DCA-AFE0-8F144FC7361A}">
      <dsp:nvSpPr>
        <dsp:cNvPr id="0" name=""/>
        <dsp:cNvSpPr/>
      </dsp:nvSpPr>
      <dsp:spPr>
        <a:xfrm>
          <a:off x="3806638" y="1139545"/>
          <a:ext cx="403148" cy="4031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267AB-D111-4ECC-9D98-09866F0AB75A}">
      <dsp:nvSpPr>
        <dsp:cNvPr id="0" name=""/>
        <dsp:cNvSpPr/>
      </dsp:nvSpPr>
      <dsp:spPr>
        <a:xfrm>
          <a:off x="4008213" y="1341119"/>
          <a:ext cx="1300480" cy="2722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20" tIns="0" rIns="0" bIns="0" numCol="1" spcCol="1270" anchor="t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Josefin Sans" panose="020B0604020202020204" charset="0"/>
            </a:rPr>
            <a:t>3/2018: </a:t>
          </a:r>
        </a:p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Josefin Sans" panose="020B0604020202020204" charset="0"/>
            </a:rPr>
            <a:t>2,1 millions applications were uploaded to Apple Store</a:t>
          </a:r>
        </a:p>
      </dsp:txBody>
      <dsp:txXfrm>
        <a:off x="4008213" y="1341119"/>
        <a:ext cx="1300480" cy="2722880"/>
      </dsp:txXfrm>
    </dsp:sp>
    <dsp:sp modelId="{BAFC1049-C383-46FD-878C-58B33E4788C6}">
      <dsp:nvSpPr>
        <dsp:cNvPr id="0" name=""/>
        <dsp:cNvSpPr/>
      </dsp:nvSpPr>
      <dsp:spPr>
        <a:xfrm>
          <a:off x="5051848" y="816051"/>
          <a:ext cx="513689" cy="5136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0569-E12B-461D-AFFF-0ECFE31A4D45}">
      <dsp:nvSpPr>
        <dsp:cNvPr id="0" name=""/>
        <dsp:cNvSpPr/>
      </dsp:nvSpPr>
      <dsp:spPr>
        <a:xfrm>
          <a:off x="5308693" y="1072895"/>
          <a:ext cx="1300480" cy="2991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193" tIns="0" rIns="0" bIns="0" numCol="1" spcCol="1270" anchor="t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Josefin Sans" panose="020B0604020202020204" charset="0"/>
            </a:rPr>
            <a:t>2018: </a:t>
          </a:r>
        </a:p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Josefin Sans" panose="020B0604020202020204" charset="0"/>
            </a:rPr>
            <a:t>130 billions downloads</a:t>
          </a:r>
        </a:p>
      </dsp:txBody>
      <dsp:txXfrm>
        <a:off x="5308693" y="1072895"/>
        <a:ext cx="1300480" cy="2991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0bd74de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0bd74de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0bd74de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0bd74de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70bd74dec0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70bd74dec0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49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6b4b2e228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6b4b2e228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8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1"/>
          <p:cNvSpPr txBox="1">
            <a:spLocks noGrp="1"/>
          </p:cNvSpPr>
          <p:nvPr>
            <p:ph type="subTitle" idx="1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8" name="Google Shape;528;p21"/>
          <p:cNvSpPr txBox="1">
            <a:spLocks noGrp="1"/>
          </p:cNvSpPr>
          <p:nvPr>
            <p:ph type="subTitle" idx="2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1"/>
          <p:cNvSpPr txBox="1">
            <a:spLocks noGrp="1"/>
          </p:cNvSpPr>
          <p:nvPr>
            <p:ph type="subTitle" idx="3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0" name="Google Shape;530;p21"/>
          <p:cNvSpPr txBox="1">
            <a:spLocks noGrp="1"/>
          </p:cNvSpPr>
          <p:nvPr>
            <p:ph type="subTitle" idx="4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subTitle" idx="5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subTitle" idx="6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7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subTitle" idx="8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ubTitle" idx="9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ubTitle" idx="13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14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subTitle" idx="15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2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3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5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6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9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3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4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5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7" hasCustomPrompt="1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8" hasCustomPrompt="1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7" r:id="rId10"/>
    <p:sldLayoutId id="214748367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Những ứng dụng và mẹo hay cho iPhone, iPad, MacBook, Apple W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4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1" name="Google Shape;861;p34"/>
          <p:cNvSpPr txBox="1">
            <a:spLocks noGrp="1"/>
          </p:cNvSpPr>
          <p:nvPr>
            <p:ph type="ctrTitle"/>
          </p:nvPr>
        </p:nvSpPr>
        <p:spPr>
          <a:xfrm>
            <a:off x="1841746" y="120074"/>
            <a:ext cx="4593673" cy="1701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rgbClr val="FFC000"/>
                </a:solidFill>
                <a:latin typeface="Lilita One" panose="020B0604020202020204" charset="0"/>
              </a:rPr>
              <a:t>INTRODUCING TO IOS</a:t>
            </a:r>
            <a:endParaRPr sz="5400" dirty="0">
              <a:solidFill>
                <a:srgbClr val="FFC000"/>
              </a:solidFill>
              <a:latin typeface="Lilita One" panose="020B0604020202020204" charset="0"/>
            </a:endParaRPr>
          </a:p>
        </p:txBody>
      </p:sp>
      <p:pic>
        <p:nvPicPr>
          <p:cNvPr id="13" name="Picture 16" descr="Apple logo, Apple Logo Cupertino Company, apple iphone, electronics, leaf,  computer png | PNGWi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52174" y1="22910" x2="61739" y2="4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664685"/>
            <a:ext cx="1290954" cy="8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4815840" cy="625205"/>
            <a:chOff x="818573" y="2188382"/>
            <a:chExt cx="5222240" cy="625205"/>
          </a:xfrm>
        </p:grpSpPr>
        <p:sp>
          <p:nvSpPr>
            <p:cNvPr id="16" name="Rectangle 15"/>
            <p:cNvSpPr/>
            <p:nvPr/>
          </p:nvSpPr>
          <p:spPr>
            <a:xfrm>
              <a:off x="818573" y="2188382"/>
              <a:ext cx="5222240" cy="6252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818573" y="2188382"/>
              <a:ext cx="5222240" cy="6252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96257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VNI-Auchon" pitchFamily="2" charset="0"/>
                </a:rPr>
                <a:t>2</a:t>
              </a:r>
              <a:r>
                <a:rPr lang="en-US" sz="3200" kern="1200" dirty="0" smtClean="0">
                  <a:latin typeface="VNI-Auchon" pitchFamily="2" charset="0"/>
                </a:rPr>
                <a:t>. Pros and Cons</a:t>
              </a:r>
              <a:endParaRPr lang="en-US" sz="3200" kern="1200" dirty="0">
                <a:latin typeface="VNI-Auchon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0400" y="1483360"/>
            <a:ext cx="56794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Josefin Sans" panose="020B0604020202020204" charset="0"/>
              </a:rPr>
              <a:t>High profits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Josefin Sans" panose="020B0604020202020204" charset="0"/>
              </a:rPr>
              <a:t>Stable</a:t>
            </a:r>
            <a:r>
              <a:rPr lang="en-US" sz="2400" dirty="0">
                <a:solidFill>
                  <a:srgbClr val="002060"/>
                </a:solidFill>
                <a:latin typeface="Josefin Sans" panose="020B0604020202020204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Josefin Sans" panose="020B0604020202020204" charset="0"/>
              </a:rPr>
              <a:t>and completed ecosystem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Josefin Sans" panose="020B0604020202020204" charset="0"/>
              </a:rPr>
              <a:t>Best quality application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Josefin Sans" panose="020B0604020202020204" charset="0"/>
              </a:rPr>
              <a:t>Popularity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6240" y="883920"/>
            <a:ext cx="3261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VNF-Semilla" panose="02000505000000020004" pitchFamily="2" charset="0"/>
              </a:rPr>
              <a:t>Pros</a:t>
            </a:r>
            <a:endParaRPr lang="en-US" sz="4000" dirty="0">
              <a:solidFill>
                <a:srgbClr val="00B050"/>
              </a:solidFill>
              <a:latin typeface="VNF-Semilla" panose="02000505000000020004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1775271"/>
            <a:ext cx="2562860" cy="24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5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4815840" cy="625205"/>
            <a:chOff x="818573" y="2188382"/>
            <a:chExt cx="5222240" cy="625205"/>
          </a:xfrm>
        </p:grpSpPr>
        <p:sp>
          <p:nvSpPr>
            <p:cNvPr id="16" name="Rectangle 15"/>
            <p:cNvSpPr/>
            <p:nvPr/>
          </p:nvSpPr>
          <p:spPr>
            <a:xfrm>
              <a:off x="818573" y="2188382"/>
              <a:ext cx="5222240" cy="6252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818573" y="2188382"/>
              <a:ext cx="5222240" cy="62520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496257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VNI-Auchon" pitchFamily="2" charset="0"/>
                </a:rPr>
                <a:t>2</a:t>
              </a:r>
              <a:r>
                <a:rPr lang="en-US" sz="3200" kern="1200" dirty="0" smtClean="0">
                  <a:latin typeface="VNI-Auchon" pitchFamily="2" charset="0"/>
                </a:rPr>
                <a:t>. Pros and Cons</a:t>
              </a:r>
              <a:endParaRPr lang="en-US" sz="3200" kern="1200" dirty="0">
                <a:latin typeface="VNI-Auchon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0400" y="1483360"/>
            <a:ext cx="543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Josefin Sans" panose="020B0604020202020204" charset="0"/>
              </a:rPr>
              <a:t>Expensive developing devices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400" dirty="0" smtClean="0">
                <a:solidFill>
                  <a:srgbClr val="002060"/>
                </a:solidFill>
                <a:latin typeface="Josefin Sans" panose="020B0604020202020204" charset="0"/>
              </a:rPr>
              <a:t>The development environment is of high difficulty.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rgbClr val="002060"/>
                </a:solidFill>
                <a:latin typeface="Josefin Sans" panose="020B0604020202020204" charset="0"/>
              </a:rPr>
              <a:t>-   Difficult to publish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5280" y="956696"/>
            <a:ext cx="3261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VNF-Semilla" panose="02000505000000020004" pitchFamily="2" charset="0"/>
              </a:rPr>
              <a:t>Cons</a:t>
            </a:r>
            <a:endParaRPr lang="en-US" sz="4000" dirty="0">
              <a:solidFill>
                <a:srgbClr val="C00000"/>
              </a:solidFill>
              <a:latin typeface="VNF-Semilla" panose="02000505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20" y="1664582"/>
            <a:ext cx="2499360" cy="24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13840" y="152555"/>
            <a:ext cx="6421120" cy="625205"/>
            <a:chOff x="639295" y="1250411"/>
            <a:chExt cx="6156960" cy="625205"/>
          </a:xfrm>
        </p:grpSpPr>
        <p:sp>
          <p:nvSpPr>
            <p:cNvPr id="16" name="Rectangle 15"/>
            <p:cNvSpPr/>
            <p:nvPr/>
          </p:nvSpPr>
          <p:spPr>
            <a:xfrm>
              <a:off x="818573" y="1250411"/>
              <a:ext cx="5222240" cy="62520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71773"/>
                <a:satOff val="22966"/>
                <a:lumOff val="7255"/>
                <a:alphaOff val="0"/>
              </a:schemeClr>
            </a:fillRef>
            <a:effectRef idx="0">
              <a:schemeClr val="accent3">
                <a:hueOff val="71773"/>
                <a:satOff val="22966"/>
                <a:lumOff val="72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639295" y="1250411"/>
              <a:ext cx="6156960" cy="625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6257" tIns="81280" rIns="81280" bIns="81280" numCol="1" spcCol="1270" anchor="ctr" anchorCtr="0">
              <a:noAutofit/>
            </a:bodyPr>
            <a:lstStyle/>
            <a:p>
              <a:pPr lvl="0"/>
              <a:r>
                <a:rPr lang="en-US" sz="3200" kern="1200" dirty="0">
                  <a:latin typeface="VNI-Auchon" pitchFamily="2" charset="0"/>
                </a:rPr>
                <a:t>3</a:t>
              </a:r>
              <a:r>
                <a:rPr lang="en-US" sz="3200" kern="1200" dirty="0" smtClean="0">
                  <a:latin typeface="VNI-Auchon" pitchFamily="2" charset="0"/>
                </a:rPr>
                <a:t>. </a:t>
              </a:r>
              <a:r>
                <a:rPr lang="en-US" sz="3200" dirty="0">
                  <a:latin typeface="VNI-Auchon" pitchFamily="2" charset="0"/>
                </a:rPr>
                <a:t>Environment </a:t>
              </a:r>
              <a:r>
                <a:rPr lang="en-US" sz="3200" dirty="0" smtClean="0">
                  <a:latin typeface="VNI-Auchon" pitchFamily="2" charset="0"/>
                </a:rPr>
                <a:t>development</a:t>
              </a:r>
              <a:endParaRPr lang="en-US" sz="3200" dirty="0">
                <a:latin typeface="VNI-Auchon" pitchFamily="2" charset="0"/>
              </a:endParaRPr>
            </a:p>
          </p:txBody>
        </p:sp>
      </p:grpSp>
      <p:pic>
        <p:nvPicPr>
          <p:cNvPr id="1026" name="Picture 2" descr="MacBook Pro 13&quot;: Apple M1 Chip and 20-Hour Batt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96" y="1001018"/>
            <a:ext cx="1910036" cy="15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hone 12 Pro Max chính hãng VN/A (Full VAT) (128GB) - ShopD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138" y="1179513"/>
            <a:ext cx="1398240" cy="13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Pad Pro 2020 11&quot; 128 Gb Wifi only – Táo đen Sh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196" y="2847802"/>
            <a:ext cx="1125318" cy="12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6625317" y="2317357"/>
            <a:ext cx="1833244" cy="767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 Demi" panose="020E0802020502020306" pitchFamily="34" charset="0"/>
              </a:rPr>
              <a:t>Apple developer </a:t>
            </a:r>
            <a:r>
              <a:rPr lang="en-US" dirty="0" smtClean="0">
                <a:latin typeface="Berlin Sans FB Demi" panose="020E0802020502020306" pitchFamily="34" charset="0"/>
              </a:rPr>
              <a:t>account</a:t>
            </a:r>
            <a:endParaRPr lang="en-US" dirty="0">
              <a:latin typeface="Berlin Sans FB Demi" panose="020E0802020502020306" pitchFamily="34" charset="0"/>
            </a:endParaRPr>
          </a:p>
        </p:txBody>
      </p:sp>
      <p:pic>
        <p:nvPicPr>
          <p:cNvPr id="24" name="Picture 12" descr="File:Xcode Icon.png - Wikipedia">
            <a:extLst>
              <a:ext uri="{FF2B5EF4-FFF2-40B4-BE49-F238E27FC236}">
                <a16:creationId xmlns:a16="http://schemas.microsoft.com/office/drawing/2014/main" id="{B12220F4-1A99-6E49-9C46-C6FF5BC8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31654"/>
            <a:ext cx="1017555" cy="9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Swift Icon - Free Download, PNG and Vector">
            <a:extLst>
              <a:ext uri="{FF2B5EF4-FFF2-40B4-BE49-F238E27FC236}">
                <a16:creationId xmlns:a16="http://schemas.microsoft.com/office/drawing/2014/main" id="{4A892D53-E282-AE45-9339-62F827CF9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038" y="2913030"/>
            <a:ext cx="1012355" cy="106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e iMac 2019 MRR12 27 inch 5K - Hàng Nhập Khẩu Chính Hãng | Tik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2" y="2708568"/>
            <a:ext cx="1803930" cy="157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6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XCode may be coming to the iPhone and iPad very soon | AppleIns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0" y="1030146"/>
            <a:ext cx="4902340" cy="339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513840" y="152555"/>
            <a:ext cx="6421120" cy="625205"/>
            <a:chOff x="639295" y="1250411"/>
            <a:chExt cx="6156960" cy="625205"/>
          </a:xfrm>
        </p:grpSpPr>
        <p:sp>
          <p:nvSpPr>
            <p:cNvPr id="5" name="Rectangle 4"/>
            <p:cNvSpPr/>
            <p:nvPr/>
          </p:nvSpPr>
          <p:spPr>
            <a:xfrm>
              <a:off x="818573" y="1250411"/>
              <a:ext cx="5222240" cy="62520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71773"/>
                <a:satOff val="22966"/>
                <a:lumOff val="7255"/>
                <a:alphaOff val="0"/>
              </a:schemeClr>
            </a:fillRef>
            <a:effectRef idx="0">
              <a:schemeClr val="accent3">
                <a:hueOff val="71773"/>
                <a:satOff val="22966"/>
                <a:lumOff val="72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TextBox 5"/>
            <p:cNvSpPr txBox="1"/>
            <p:nvPr/>
          </p:nvSpPr>
          <p:spPr>
            <a:xfrm>
              <a:off x="639295" y="1250411"/>
              <a:ext cx="6156960" cy="625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6257" tIns="81280" rIns="81280" bIns="81280" numCol="1" spcCol="1270" anchor="ctr" anchorCtr="0">
              <a:noAutofit/>
            </a:bodyPr>
            <a:lstStyle/>
            <a:p>
              <a:pPr lvl="0"/>
              <a:r>
                <a:rPr lang="en-US" sz="3200" kern="1200" dirty="0">
                  <a:latin typeface="VNI-Auchon" pitchFamily="2" charset="0"/>
                </a:rPr>
                <a:t>3</a:t>
              </a:r>
              <a:r>
                <a:rPr lang="en-US" sz="3200" kern="1200" dirty="0" smtClean="0">
                  <a:latin typeface="VNI-Auchon" pitchFamily="2" charset="0"/>
                </a:rPr>
                <a:t>. </a:t>
              </a:r>
              <a:r>
                <a:rPr lang="en-US" sz="3200" dirty="0">
                  <a:latin typeface="VNI-Auchon" pitchFamily="2" charset="0"/>
                </a:rPr>
                <a:t>Environment </a:t>
              </a:r>
              <a:r>
                <a:rPr lang="en-US" sz="3200" dirty="0" smtClean="0">
                  <a:latin typeface="VNI-Auchon" pitchFamily="2" charset="0"/>
                </a:rPr>
                <a:t>development</a:t>
              </a:r>
              <a:endParaRPr lang="en-US" sz="3200" dirty="0">
                <a:latin typeface="VNI-Auchon" pitchFamily="2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83283" y="781746"/>
            <a:ext cx="22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0070C0"/>
                </a:solidFill>
                <a:latin typeface="Lilita One" panose="020B0604020202020204" charset="0"/>
              </a:rPr>
              <a:t>Xcode</a:t>
            </a:r>
            <a:endParaRPr lang="en-US" sz="3600" dirty="0">
              <a:solidFill>
                <a:srgbClr val="0070C0"/>
              </a:solidFill>
              <a:latin typeface="Lilita One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0000" y="1425492"/>
            <a:ext cx="3840480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Josefin Sans" panose="020B0604020202020204" charset="0"/>
              </a:rPr>
              <a:t>- IDE </a:t>
            </a:r>
            <a:r>
              <a:rPr lang="en-US" sz="2000" dirty="0">
                <a:latin typeface="Josefin Sans" panose="020B0604020202020204" charset="0"/>
              </a:rPr>
              <a:t>to develop </a:t>
            </a:r>
            <a:r>
              <a:rPr lang="en-US" sz="2000" dirty="0" err="1">
                <a:latin typeface="Josefin Sans" panose="020B0604020202020204" charset="0"/>
              </a:rPr>
              <a:t>macOS</a:t>
            </a:r>
            <a:r>
              <a:rPr lang="en-US" sz="2000" dirty="0">
                <a:latin typeface="Josefin Sans" panose="020B0604020202020204" charset="0"/>
              </a:rPr>
              <a:t>, iOS,….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Josefin Sans" panose="020B0604020202020204" charset="0"/>
              </a:rPr>
              <a:t>- contain </a:t>
            </a:r>
            <a:r>
              <a:rPr lang="en-US" sz="2000" dirty="0">
                <a:latin typeface="Josefin Sans" panose="020B0604020202020204" charset="0"/>
              </a:rPr>
              <a:t>a suite of software development tools developed by </a:t>
            </a:r>
            <a:r>
              <a:rPr lang="en-US" sz="2000" dirty="0" smtClean="0">
                <a:latin typeface="Josefin Sans" panose="020B0604020202020204" charset="0"/>
              </a:rPr>
              <a:t>Apple</a:t>
            </a:r>
            <a:endParaRPr lang="en-US" sz="2000" dirty="0">
              <a:latin typeface="Josefin Sans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Josefin Sans" panose="020B0604020202020204" charset="0"/>
              </a:rPr>
              <a:t>- Now version: 12.3 </a:t>
            </a:r>
            <a:r>
              <a:rPr lang="en-US" sz="2000" dirty="0">
                <a:latin typeface="Josefin Sans" panose="020B0604020202020204" charset="0"/>
              </a:rPr>
              <a:t>– </a:t>
            </a:r>
            <a:r>
              <a:rPr lang="en-US" sz="2000" dirty="0" smtClean="0">
                <a:latin typeface="Josefin Sans" panose="020B0604020202020204" charset="0"/>
              </a:rPr>
              <a:t>14/12/20</a:t>
            </a:r>
            <a:endParaRPr lang="en-US" sz="2000" dirty="0">
              <a:latin typeface="Josefin Sans" panose="020B0604020202020204" charset="0"/>
            </a:endParaRPr>
          </a:p>
        </p:txBody>
      </p:sp>
      <p:pic>
        <p:nvPicPr>
          <p:cNvPr id="8" name="Picture 12" descr="File:Xcode Icon.png - Wikipedia">
            <a:extLst>
              <a:ext uri="{FF2B5EF4-FFF2-40B4-BE49-F238E27FC236}">
                <a16:creationId xmlns:a16="http://schemas.microsoft.com/office/drawing/2014/main" id="{B12220F4-1A99-6E49-9C46-C6FF5BC8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0" y="7426"/>
            <a:ext cx="1017555" cy="91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7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8210" y="149195"/>
            <a:ext cx="5945659" cy="628565"/>
            <a:chOff x="680347" y="1247051"/>
            <a:chExt cx="5672754" cy="628565"/>
          </a:xfrm>
        </p:grpSpPr>
        <p:sp>
          <p:nvSpPr>
            <p:cNvPr id="5" name="Rectangle 4"/>
            <p:cNvSpPr/>
            <p:nvPr/>
          </p:nvSpPr>
          <p:spPr>
            <a:xfrm>
              <a:off x="818573" y="1250411"/>
              <a:ext cx="5222240" cy="62520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71773"/>
                <a:satOff val="22966"/>
                <a:lumOff val="7255"/>
                <a:alphaOff val="0"/>
              </a:schemeClr>
            </a:fillRef>
            <a:effectRef idx="0">
              <a:schemeClr val="accent3">
                <a:hueOff val="71773"/>
                <a:satOff val="22966"/>
                <a:lumOff val="72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TextBox 5"/>
            <p:cNvSpPr txBox="1"/>
            <p:nvPr/>
          </p:nvSpPr>
          <p:spPr>
            <a:xfrm>
              <a:off x="680347" y="1247051"/>
              <a:ext cx="5672754" cy="625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6257" tIns="81280" rIns="81280" bIns="81280" numCol="1" spcCol="1270" anchor="ctr" anchorCtr="0">
              <a:noAutofit/>
            </a:bodyPr>
            <a:lstStyle/>
            <a:p>
              <a:pPr lvl="0"/>
              <a:r>
                <a:rPr lang="en-US" sz="3200" kern="1200" dirty="0" smtClean="0">
                  <a:latin typeface="VNI-Auchon" pitchFamily="2" charset="0"/>
                </a:rPr>
                <a:t>3. </a:t>
              </a:r>
              <a:r>
                <a:rPr lang="en-US" sz="3200" dirty="0">
                  <a:latin typeface="VNI-Auchon" pitchFamily="2" charset="0"/>
                </a:rPr>
                <a:t>Environment development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638671" y="867506"/>
            <a:ext cx="223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4">
                    <a:lumMod val="75000"/>
                  </a:schemeClr>
                </a:solidFill>
                <a:latin typeface="Lilita One" panose="020B0604020202020204" charset="0"/>
              </a:rPr>
              <a:t>Swift</a:t>
            </a:r>
            <a:endParaRPr lang="en-US" sz="3600" dirty="0">
              <a:solidFill>
                <a:schemeClr val="accent4">
                  <a:lumMod val="75000"/>
                </a:schemeClr>
              </a:solidFill>
              <a:latin typeface="Lilita One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1040" y="1513837"/>
            <a:ext cx="46329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Josefin Sans" panose="020B0604020202020204" charset="0"/>
              </a:rPr>
              <a:t>- An </a:t>
            </a:r>
            <a:r>
              <a:rPr lang="en-US" sz="2000" dirty="0">
                <a:latin typeface="Josefin Sans" panose="020B0604020202020204" charset="0"/>
              </a:rPr>
              <a:t>object-oriented and compiled programing </a:t>
            </a:r>
            <a:r>
              <a:rPr lang="en-US" sz="2000" dirty="0" smtClean="0">
                <a:latin typeface="Josefin Sans" panose="020B0604020202020204" charset="0"/>
              </a:rPr>
              <a:t>language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Josefin Sans" panose="020B0604020202020204" charset="0"/>
              </a:rPr>
              <a:t>- First </a:t>
            </a:r>
            <a:r>
              <a:rPr lang="en-US" sz="2000" dirty="0">
                <a:latin typeface="Josefin Sans" panose="020B0604020202020204" charset="0"/>
              </a:rPr>
              <a:t>introduced on June 2, </a:t>
            </a:r>
            <a:r>
              <a:rPr lang="en-US" sz="2000" dirty="0" smtClean="0">
                <a:latin typeface="Josefin Sans" panose="020B0604020202020204" charset="0"/>
              </a:rPr>
              <a:t>2014, will </a:t>
            </a:r>
            <a:r>
              <a:rPr lang="en-US" sz="2000" dirty="0" err="1" smtClean="0">
                <a:latin typeface="Josefin Sans" panose="020B0604020202020204" charset="0"/>
              </a:rPr>
              <a:t>relace</a:t>
            </a:r>
            <a:r>
              <a:rPr lang="en-US" sz="2000" dirty="0" smtClean="0">
                <a:latin typeface="Josefin Sans" panose="020B0604020202020204" charset="0"/>
              </a:rPr>
              <a:t> Objective-C</a:t>
            </a:r>
            <a:endParaRPr lang="en-US" sz="2000" dirty="0">
              <a:latin typeface="Josefin Sans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Josefin Sans" panose="020B0604020202020204" charset="0"/>
              </a:rPr>
              <a:t>- Now version 5.3 </a:t>
            </a:r>
            <a:r>
              <a:rPr lang="en-US" sz="2000" dirty="0">
                <a:latin typeface="Josefin Sans" panose="020B0604020202020204" charset="0"/>
              </a:rPr>
              <a:t>– 16/9/2020</a:t>
            </a:r>
          </a:p>
        </p:txBody>
      </p:sp>
      <p:pic>
        <p:nvPicPr>
          <p:cNvPr id="9" name="Picture 8" descr="Swift Icon - Free Download, PNG and Vector">
            <a:extLst>
              <a:ext uri="{FF2B5EF4-FFF2-40B4-BE49-F238E27FC236}">
                <a16:creationId xmlns:a16="http://schemas.microsoft.com/office/drawing/2014/main" id="{4A892D53-E282-AE45-9339-62F827CF9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" y="-65603"/>
            <a:ext cx="1012355" cy="106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chnical Q&amp;A QA1914: Viewing the interface of your Swift co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7" t="12543" r="17883" b="2422"/>
          <a:stretch/>
        </p:blipFill>
        <p:spPr bwMode="auto">
          <a:xfrm>
            <a:off x="162560" y="924560"/>
            <a:ext cx="4348480" cy="36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05564" y="111915"/>
            <a:ext cx="5906434" cy="625205"/>
            <a:chOff x="561100" y="1250411"/>
            <a:chExt cx="5479713" cy="625205"/>
          </a:xfrm>
        </p:grpSpPr>
        <p:sp>
          <p:nvSpPr>
            <p:cNvPr id="3" name="Rectangle 2"/>
            <p:cNvSpPr/>
            <p:nvPr/>
          </p:nvSpPr>
          <p:spPr>
            <a:xfrm>
              <a:off x="818573" y="1250411"/>
              <a:ext cx="5222240" cy="62520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71773"/>
                <a:satOff val="22966"/>
                <a:lumOff val="7255"/>
                <a:alphaOff val="0"/>
              </a:schemeClr>
            </a:fillRef>
            <a:effectRef idx="0">
              <a:schemeClr val="accent3">
                <a:hueOff val="71773"/>
                <a:satOff val="22966"/>
                <a:lumOff val="72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TextBox 3"/>
            <p:cNvSpPr txBox="1"/>
            <p:nvPr/>
          </p:nvSpPr>
          <p:spPr>
            <a:xfrm>
              <a:off x="561100" y="1250411"/>
              <a:ext cx="5479713" cy="625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6257" tIns="81280" rIns="81280" bIns="8128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VNI-Auchon" pitchFamily="2" charset="0"/>
                </a:rPr>
                <a:t>3</a:t>
              </a:r>
              <a:r>
                <a:rPr lang="en-US" sz="3200" kern="1200" dirty="0" smtClean="0">
                  <a:latin typeface="VNI-Auchon" pitchFamily="2" charset="0"/>
                </a:rPr>
                <a:t>. Environment development</a:t>
              </a:r>
              <a:endParaRPr lang="en-US" sz="3200" kern="1200" dirty="0">
                <a:latin typeface="VNI-Auchon" pitchFamily="2" charset="0"/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501445"/>
              </p:ext>
            </p:extLst>
          </p:nvPr>
        </p:nvGraphicFramePr>
        <p:xfrm>
          <a:off x="589280" y="853441"/>
          <a:ext cx="7914640" cy="479826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957320">
                  <a:extLst>
                    <a:ext uri="{9D8B030D-6E8A-4147-A177-3AD203B41FA5}">
                      <a16:colId xmlns:a16="http://schemas.microsoft.com/office/drawing/2014/main" val="996602182"/>
                    </a:ext>
                  </a:extLst>
                </a:gridCol>
                <a:gridCol w="3957320">
                  <a:extLst>
                    <a:ext uri="{9D8B030D-6E8A-4147-A177-3AD203B41FA5}">
                      <a16:colId xmlns:a16="http://schemas.microsoft.com/office/drawing/2014/main" val="560285684"/>
                    </a:ext>
                  </a:extLst>
                </a:gridCol>
              </a:tblGrid>
              <a:tr h="39288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rgbClr val="C00000"/>
                          </a:solidFill>
                          <a:latin typeface="Josefin Sans" panose="020B0604020202020204" charset="0"/>
                        </a:rPr>
                        <a:t>UIKit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latin typeface="Josefin Sans" panose="020B0604020202020204" charset="0"/>
                        </a:rPr>
                        <a:t> vs Storyboard</a:t>
                      </a:r>
                      <a:endParaRPr lang="en-US" sz="2000" dirty="0">
                        <a:solidFill>
                          <a:srgbClr val="C00000"/>
                        </a:solidFill>
                        <a:latin typeface="Josefin Sans" panose="020B060402020202020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rgbClr val="C00000"/>
                          </a:solidFill>
                          <a:latin typeface="Josefin Sans" panose="020B0604020202020204" charset="0"/>
                        </a:rPr>
                        <a:t>SwiftUI</a:t>
                      </a:r>
                      <a:endParaRPr lang="en-US" sz="2000" dirty="0">
                        <a:solidFill>
                          <a:srgbClr val="C00000"/>
                        </a:solidFill>
                        <a:latin typeface="Josefin Sans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12541106"/>
                  </a:ext>
                </a:extLst>
              </a:tr>
              <a:tr h="2210026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C00000"/>
                        </a:solidFill>
                        <a:latin typeface="SVN-Lobster" panose="020406030505060202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C00000"/>
                        </a:solidFill>
                        <a:latin typeface="SVN-Lobster" panose="02040603050506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1118740"/>
                  </a:ext>
                </a:extLst>
              </a:tr>
              <a:tr h="21919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UIKit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 is a imperative framework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- provide the required infrastructure for your iOS apps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- A storyboard is a visual representation of the user interface of an iOS application, showing screens of content and the connections between those screens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- First introduced iOS 5</a:t>
                      </a:r>
                    </a:p>
                  </a:txBody>
                  <a:tcPr>
                    <a:lnR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- a declarative framework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- a modern way to declare user interfaces for any Apple platform. Create beautiful, dynamic apps faster than ever before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- support only iOS 13 and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Xcode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 11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latin typeface="Josefin Sans" panose="020B0604020202020204" charset="0"/>
                          <a:ea typeface="+mn-ea"/>
                          <a:cs typeface="+mn-cs"/>
                          <a:sym typeface="Arial"/>
                        </a:rPr>
                        <a:t>- Introduced in WWDC 2019</a:t>
                      </a:r>
                    </a:p>
                    <a:p>
                      <a:endParaRPr lang="en-US" dirty="0">
                        <a:latin typeface="Josefin Sans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93868221"/>
                  </a:ext>
                </a:extLst>
              </a:tr>
            </a:tbl>
          </a:graphicData>
        </a:graphic>
      </p:graphicFrame>
      <p:pic>
        <p:nvPicPr>
          <p:cNvPr id="6" name="Picture 2" descr="Swift UI là gì? và toàn bộ những tính năng nổi bật về SwiftUI » Cafedev.v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91" y="1321115"/>
            <a:ext cx="3669704" cy="200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Xcode Tutorial for Beginners (Just updated for Xcode 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03" y="1321115"/>
            <a:ext cx="3158466" cy="206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5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74800" y="1544321"/>
            <a:ext cx="6421120" cy="15696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002060"/>
                </a:solidFill>
                <a:latin typeface="VNI-Auchon" pitchFamily="2" charset="0"/>
              </a:rPr>
              <a:t>DEMO</a:t>
            </a:r>
            <a:endParaRPr lang="en-US" sz="9600" dirty="0">
              <a:solidFill>
                <a:srgbClr val="002060"/>
              </a:solidFill>
              <a:latin typeface="VNI-Auch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3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hank you Slide|Contact Us|Sin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>
            <a:spLocks noGrp="1"/>
          </p:cNvSpPr>
          <p:nvPr>
            <p:ph type="title"/>
          </p:nvPr>
        </p:nvSpPr>
        <p:spPr>
          <a:xfrm>
            <a:off x="689520" y="193720"/>
            <a:ext cx="7704000" cy="506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latin typeface="VNI-Auchon" pitchFamily="2" charset="0"/>
              </a:rPr>
              <a:t>Contents</a:t>
            </a:r>
            <a:endParaRPr sz="4800" dirty="0">
              <a:latin typeface="VNI-Auchon" pitchFamily="2" charset="0"/>
            </a:endParaRPr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130489645"/>
              </p:ext>
            </p:extLst>
          </p:nvPr>
        </p:nvGraphicFramePr>
        <p:xfrm>
          <a:off x="0" y="700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90500" y="1089660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Lilita One" panose="020B0604020202020204" charset="0"/>
              </a:rPr>
              <a:t>1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Lilita One" panose="020B060402020202020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41020" y="2026920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Lilita One" panose="020B0604020202020204" charset="0"/>
              </a:rPr>
              <a:t>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41020" y="2964180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  <a:latin typeface="Lilita One" panose="020B0604020202020204" charset="0"/>
              </a:rPr>
              <a:t>3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Lilita One" panose="020B060402020202020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75260" y="3901440"/>
            <a:ext cx="594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Lilita One" panose="020B0604020202020204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" name="Google Shape;1332;p37"/>
          <p:cNvGrpSpPr/>
          <p:nvPr/>
        </p:nvGrpSpPr>
        <p:grpSpPr>
          <a:xfrm>
            <a:off x="2589580" y="1060212"/>
            <a:ext cx="2027467" cy="2207568"/>
            <a:chOff x="2560680" y="1060212"/>
            <a:chExt cx="2027467" cy="2207568"/>
          </a:xfrm>
        </p:grpSpPr>
        <p:sp>
          <p:nvSpPr>
            <p:cNvPr id="1333" name="Google Shape;1333;p37"/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37"/>
          <p:cNvGrpSpPr/>
          <p:nvPr/>
        </p:nvGrpSpPr>
        <p:grpSpPr>
          <a:xfrm>
            <a:off x="1447299" y="1248430"/>
            <a:ext cx="1510405" cy="3426812"/>
            <a:chOff x="1418399" y="1248430"/>
            <a:chExt cx="1510405" cy="3426812"/>
          </a:xfrm>
        </p:grpSpPr>
        <p:sp>
          <p:nvSpPr>
            <p:cNvPr id="1340" name="Google Shape;1340;p37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37"/>
          <p:cNvSpPr txBox="1">
            <a:spLocks noGrp="1"/>
          </p:cNvSpPr>
          <p:nvPr>
            <p:ph type="title"/>
          </p:nvPr>
        </p:nvSpPr>
        <p:spPr>
          <a:xfrm>
            <a:off x="4943891" y="55405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iOS</a:t>
            </a:r>
            <a:endParaRPr dirty="0"/>
          </a:p>
        </p:txBody>
      </p:sp>
      <p:sp>
        <p:nvSpPr>
          <p:cNvPr id="1416" name="Google Shape;1416;p37"/>
          <p:cNvSpPr txBox="1">
            <a:spLocks noGrp="1"/>
          </p:cNvSpPr>
          <p:nvPr>
            <p:ph type="subTitle" idx="2"/>
          </p:nvPr>
        </p:nvSpPr>
        <p:spPr>
          <a:xfrm>
            <a:off x="4715156" y="1060212"/>
            <a:ext cx="4296763" cy="2307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8750" indent="0"/>
            <a:r>
              <a:rPr lang="en-US" sz="1800" dirty="0"/>
              <a:t>- is a mobile </a:t>
            </a:r>
            <a:r>
              <a:rPr lang="en-US" sz="1800" dirty="0" smtClean="0"/>
              <a:t>operating system</a:t>
            </a:r>
            <a:r>
              <a:rPr lang="en-US" sz="1800" dirty="0"/>
              <a:t> created and developed by Apple.</a:t>
            </a:r>
          </a:p>
          <a:p>
            <a:pPr marL="174625" indent="0"/>
            <a:r>
              <a:rPr lang="en-US" sz="1800" dirty="0" smtClean="0"/>
              <a:t>- use </a:t>
            </a:r>
            <a:r>
              <a:rPr lang="en-US" sz="1800" dirty="0"/>
              <a:t>in iPhone, iPad, and Apple Watch</a:t>
            </a:r>
          </a:p>
          <a:p>
            <a:pPr marL="174625" indent="0"/>
            <a:r>
              <a:rPr lang="en-US" sz="1800" dirty="0"/>
              <a:t>- The current stable </a:t>
            </a:r>
            <a:r>
              <a:rPr lang="en-US" sz="1800" dirty="0" smtClean="0"/>
              <a:t>version, iOS 14, </a:t>
            </a:r>
            <a:r>
              <a:rPr lang="en-US" sz="1800" dirty="0"/>
              <a:t>was released to the public on September 16, 2020.</a:t>
            </a:r>
          </a:p>
        </p:txBody>
      </p:sp>
      <p:pic>
        <p:nvPicPr>
          <p:cNvPr id="87" name="Picture 46" descr="Apple Logo Silver PNG Clipart Background | PNG Re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95" y="1414859"/>
            <a:ext cx="1077664" cy="107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34200" y="3368040"/>
            <a:ext cx="2202180" cy="1291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-38100" y="-10910"/>
            <a:ext cx="3980180" cy="625205"/>
            <a:chOff x="-38100" y="-10910"/>
            <a:chExt cx="3583035" cy="625205"/>
          </a:xfrm>
        </p:grpSpPr>
        <p:grpSp>
          <p:nvGrpSpPr>
            <p:cNvPr id="90" name="Group 89"/>
            <p:cNvGrpSpPr/>
            <p:nvPr/>
          </p:nvGrpSpPr>
          <p:grpSpPr>
            <a:xfrm>
              <a:off x="-723" y="-10910"/>
              <a:ext cx="3545658" cy="625205"/>
              <a:chOff x="460128" y="312440"/>
              <a:chExt cx="5580684" cy="625205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92" name="TextBox 91"/>
              <p:cNvSpPr txBox="1"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6257" tIns="81280" rIns="81280" bIns="81280" numCol="1" spcCol="1270" anchor="ctr" anchorCtr="0">
                <a:noAutofit/>
              </a:bodyPr>
              <a:lstStyle/>
              <a:p>
                <a:pPr lvl="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200" kern="1200" dirty="0" smtClean="0">
                    <a:latin typeface="VNI-Auchon" pitchFamily="2" charset="0"/>
                  </a:rPr>
                  <a:t>Introducing to iOS</a:t>
                </a:r>
                <a:endParaRPr lang="en-US" sz="3200" kern="1200" dirty="0">
                  <a:latin typeface="VNI-Auchon" pitchFamily="2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-38100" y="22935"/>
              <a:ext cx="594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ilita One" panose="020B0604020202020204" charset="0"/>
                </a:rPr>
                <a:t>1.</a:t>
              </a:r>
              <a:endParaRPr lang="en-US" sz="3200" dirty="0">
                <a:solidFill>
                  <a:schemeClr val="bg1"/>
                </a:solidFill>
                <a:latin typeface="Lilita One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48"/>
          <p:cNvSpPr txBox="1">
            <a:spLocks noGrp="1"/>
          </p:cNvSpPr>
          <p:nvPr>
            <p:ph type="title"/>
          </p:nvPr>
        </p:nvSpPr>
        <p:spPr>
          <a:xfrm>
            <a:off x="720000" y="836516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VNI-Auchon" pitchFamily="2" charset="0"/>
              </a:rPr>
              <a:t>Milestones</a:t>
            </a:r>
            <a:endParaRPr dirty="0">
              <a:latin typeface="VNI-Auchon" pitchFamily="2" charset="0"/>
            </a:endParaRPr>
          </a:p>
        </p:txBody>
      </p:sp>
      <p:sp>
        <p:nvSpPr>
          <p:cNvPr id="2505" name="Google Shape;2505;p48"/>
          <p:cNvSpPr txBox="1">
            <a:spLocks noGrp="1"/>
          </p:cNvSpPr>
          <p:nvPr>
            <p:ph type="title" idx="4294967295"/>
          </p:nvPr>
        </p:nvSpPr>
        <p:spPr>
          <a:xfrm>
            <a:off x="385610" y="4314060"/>
            <a:ext cx="978975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6/2007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509" name="Google Shape;2509;p48"/>
          <p:cNvSpPr txBox="1">
            <a:spLocks noGrp="1"/>
          </p:cNvSpPr>
          <p:nvPr>
            <p:ph type="title" idx="4294967295"/>
          </p:nvPr>
        </p:nvSpPr>
        <p:spPr>
          <a:xfrm>
            <a:off x="1485900" y="4316880"/>
            <a:ext cx="833221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9/2007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510" name="Google Shape;2510;p48"/>
          <p:cNvSpPr txBox="1">
            <a:spLocks noGrp="1"/>
          </p:cNvSpPr>
          <p:nvPr>
            <p:ph type="title" idx="4294967295"/>
          </p:nvPr>
        </p:nvSpPr>
        <p:spPr>
          <a:xfrm>
            <a:off x="2554977" y="4329960"/>
            <a:ext cx="759723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1/2010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511" name="Google Shape;2511;p48"/>
          <p:cNvSpPr txBox="1">
            <a:spLocks noGrp="1"/>
          </p:cNvSpPr>
          <p:nvPr>
            <p:ph type="title" idx="4294967295"/>
          </p:nvPr>
        </p:nvSpPr>
        <p:spPr>
          <a:xfrm>
            <a:off x="3494273" y="4323360"/>
            <a:ext cx="953081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3/2018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512" name="Google Shape;2512;p48"/>
          <p:cNvSpPr txBox="1">
            <a:spLocks noGrp="1"/>
          </p:cNvSpPr>
          <p:nvPr>
            <p:ph type="title" idx="4294967295"/>
          </p:nvPr>
        </p:nvSpPr>
        <p:spPr>
          <a:xfrm>
            <a:off x="4626927" y="4314060"/>
            <a:ext cx="688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lt1"/>
                </a:solidFill>
              </a:rPr>
              <a:t>Now</a:t>
            </a:r>
            <a:endParaRPr sz="1600" dirty="0">
              <a:solidFill>
                <a:schemeClr val="lt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36824019"/>
              </p:ext>
            </p:extLst>
          </p:nvPr>
        </p:nvGraphicFramePr>
        <p:xfrm>
          <a:off x="1185994" y="684955"/>
          <a:ext cx="671594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9" name="Group 108"/>
          <p:cNvGrpSpPr/>
          <p:nvPr/>
        </p:nvGrpSpPr>
        <p:grpSpPr>
          <a:xfrm>
            <a:off x="-9367" y="0"/>
            <a:ext cx="3980180" cy="655080"/>
            <a:chOff x="-38100" y="-10910"/>
            <a:chExt cx="3583035" cy="655080"/>
          </a:xfrm>
        </p:grpSpPr>
        <p:grpSp>
          <p:nvGrpSpPr>
            <p:cNvPr id="110" name="Group 109"/>
            <p:cNvGrpSpPr/>
            <p:nvPr/>
          </p:nvGrpSpPr>
          <p:grpSpPr>
            <a:xfrm>
              <a:off x="-723" y="-10910"/>
              <a:ext cx="3545658" cy="655080"/>
              <a:chOff x="460128" y="312440"/>
              <a:chExt cx="5580684" cy="65508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113" name="TextBox 112"/>
              <p:cNvSpPr txBox="1"/>
              <p:nvPr/>
            </p:nvSpPr>
            <p:spPr>
              <a:xfrm>
                <a:off x="460128" y="342315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6257" tIns="81280" rIns="81280" bIns="81280" numCol="1" spcCol="1270" anchor="ctr" anchorCtr="0">
                <a:noAutofit/>
              </a:bodyPr>
              <a:lstStyle/>
              <a:p>
                <a:pPr lvl="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200" kern="1200" dirty="0" smtClean="0">
                    <a:latin typeface="VNI-Auchon" pitchFamily="2" charset="0"/>
                  </a:rPr>
                  <a:t>Introducing to iOS</a:t>
                </a:r>
                <a:endParaRPr lang="en-US" sz="3200" kern="1200" dirty="0">
                  <a:latin typeface="VNI-Auchon" pitchFamily="2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-38100" y="22935"/>
              <a:ext cx="594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ilita One" panose="020B0604020202020204" charset="0"/>
                </a:rPr>
                <a:t>1.</a:t>
              </a:r>
              <a:endParaRPr lang="en-US" sz="3200" dirty="0">
                <a:solidFill>
                  <a:schemeClr val="bg1"/>
                </a:solidFill>
                <a:latin typeface="Lilita On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0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40" y="2284980"/>
            <a:ext cx="3544020" cy="320400"/>
          </a:xfrm>
        </p:spPr>
        <p:txBody>
          <a:bodyPr/>
          <a:lstStyle/>
          <a:p>
            <a:r>
              <a:rPr lang="en-US" dirty="0" smtClean="0">
                <a:latin typeface="VNI-Auchon" pitchFamily="2" charset="0"/>
              </a:rPr>
              <a:t>Devices run iOS</a:t>
            </a:r>
            <a:endParaRPr lang="en-US" dirty="0">
              <a:latin typeface="VNI-Auchon" pitchFamily="2" charset="0"/>
            </a:endParaRPr>
          </a:p>
        </p:txBody>
      </p:sp>
      <p:pic>
        <p:nvPicPr>
          <p:cNvPr id="2056" name="Picture 8" descr="Pin on DIY Selbermach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460" y="0"/>
            <a:ext cx="546354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-38100" y="-10910"/>
            <a:ext cx="3718560" cy="625205"/>
            <a:chOff x="-38100" y="-10910"/>
            <a:chExt cx="3583035" cy="625205"/>
          </a:xfrm>
        </p:grpSpPr>
        <p:grpSp>
          <p:nvGrpSpPr>
            <p:cNvPr id="16" name="Group 15"/>
            <p:cNvGrpSpPr/>
            <p:nvPr/>
          </p:nvGrpSpPr>
          <p:grpSpPr>
            <a:xfrm>
              <a:off x="-723" y="-10910"/>
              <a:ext cx="3545658" cy="625205"/>
              <a:chOff x="460128" y="312440"/>
              <a:chExt cx="5580684" cy="62520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19" name="TextBox 18"/>
              <p:cNvSpPr txBox="1"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6257" tIns="81280" rIns="81280" bIns="81280" numCol="1" spcCol="1270" anchor="ctr" anchorCtr="0">
                <a:noAutofit/>
              </a:bodyPr>
              <a:lstStyle/>
              <a:p>
                <a:pPr lvl="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200" kern="1200" dirty="0" smtClean="0">
                    <a:latin typeface="VNI-Auchon" pitchFamily="2" charset="0"/>
                  </a:rPr>
                  <a:t>Introducing to iOS</a:t>
                </a:r>
                <a:endParaRPr lang="en-US" sz="3200" kern="1200" dirty="0">
                  <a:latin typeface="VNI-Auchon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38100" y="22935"/>
              <a:ext cx="594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ilita One" panose="020B0604020202020204" charset="0"/>
                </a:rPr>
                <a:t>1.</a:t>
              </a:r>
              <a:endParaRPr lang="en-US" sz="3200" dirty="0">
                <a:solidFill>
                  <a:schemeClr val="bg1"/>
                </a:solidFill>
                <a:latin typeface="Lilita On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3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0580" y="851139"/>
            <a:ext cx="4153620" cy="320400"/>
          </a:xfrm>
        </p:spPr>
        <p:txBody>
          <a:bodyPr/>
          <a:lstStyle/>
          <a:p>
            <a:r>
              <a:rPr lang="en-US" dirty="0" smtClean="0">
                <a:latin typeface="VNI-Auchon" pitchFamily="2" charset="0"/>
              </a:rPr>
              <a:t>Applications</a:t>
            </a:r>
            <a:endParaRPr lang="en-US" dirty="0">
              <a:latin typeface="VNI-Auchon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39015" y="0"/>
            <a:ext cx="3747415" cy="625205"/>
            <a:chOff x="-38100" y="-10910"/>
            <a:chExt cx="3747415" cy="625205"/>
          </a:xfrm>
        </p:grpSpPr>
        <p:grpSp>
          <p:nvGrpSpPr>
            <p:cNvPr id="4" name="Group 3"/>
            <p:cNvGrpSpPr/>
            <p:nvPr/>
          </p:nvGrpSpPr>
          <p:grpSpPr>
            <a:xfrm>
              <a:off x="-723" y="-10910"/>
              <a:ext cx="3710038" cy="625205"/>
              <a:chOff x="460128" y="312440"/>
              <a:chExt cx="5839410" cy="62520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7" name="TextBox 6"/>
              <p:cNvSpPr txBox="1"/>
              <p:nvPr/>
            </p:nvSpPr>
            <p:spPr>
              <a:xfrm>
                <a:off x="460128" y="312440"/>
                <a:ext cx="5839410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6257" tIns="81280" rIns="81280" bIns="81280" numCol="1" spcCol="1270" anchor="ctr" anchorCtr="0">
                <a:noAutofit/>
              </a:bodyPr>
              <a:lstStyle/>
              <a:p>
                <a:pPr lvl="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200" kern="1200" dirty="0" smtClean="0">
                    <a:latin typeface="VNI-Auchon" pitchFamily="2" charset="0"/>
                  </a:rPr>
                  <a:t>Introducing to iOS</a:t>
                </a:r>
                <a:endParaRPr lang="en-US" sz="3200" kern="1200" dirty="0">
                  <a:latin typeface="VNI-Auchon" pitchFamily="2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-38100" y="22935"/>
              <a:ext cx="594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ilita One" panose="020B0604020202020204" charset="0"/>
                </a:rPr>
                <a:t>1.</a:t>
              </a:r>
              <a:endParaRPr lang="en-US" sz="3200" dirty="0">
                <a:solidFill>
                  <a:schemeClr val="bg1"/>
                </a:solidFill>
                <a:latin typeface="Lilita One" panose="020B0604020202020204" charset="0"/>
              </a:endParaRPr>
            </a:p>
          </p:txBody>
        </p:sp>
      </p:grpSp>
      <p:pic>
        <p:nvPicPr>
          <p:cNvPr id="5122" name="Picture 2" descr="Facebook rebuilds Messenger iOS app to be faster, simpler - CN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2" r="11107"/>
          <a:stretch/>
        </p:blipFill>
        <p:spPr bwMode="auto">
          <a:xfrm>
            <a:off x="115748" y="1255199"/>
            <a:ext cx="2986268" cy="289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essenger Icon Big Sur in 2020 | Icon, Big sur, Ios ico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0" y="3849847"/>
            <a:ext cx="1086984" cy="81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ow to Enable Facebook's Dark Mode on iPhone and iPad - MacRumo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3896635"/>
            <a:ext cx="721661" cy="72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Play music on Apple Watch - Apple Sup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200" y="1793914"/>
            <a:ext cx="2391796" cy="181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Apple Music Color-Flipped | Music coloring, Apple music, Appl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2" t="14925" r="18131" b="14508"/>
          <a:stretch/>
        </p:blipFill>
        <p:spPr bwMode="auto">
          <a:xfrm>
            <a:off x="7165075" y="3892013"/>
            <a:ext cx="825690" cy="67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5 BEST apps every Apple iPad owner should download right now | Express.co.u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417" y="1501473"/>
            <a:ext cx="3379366" cy="234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1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58" b="1"/>
          <a:stretch/>
        </p:blipFill>
        <p:spPr>
          <a:xfrm>
            <a:off x="1093232" y="1153235"/>
            <a:ext cx="6953488" cy="156198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95190" y="716660"/>
            <a:ext cx="4153620" cy="320400"/>
          </a:xfrm>
        </p:spPr>
        <p:txBody>
          <a:bodyPr/>
          <a:lstStyle/>
          <a:p>
            <a:r>
              <a:rPr lang="en-US" dirty="0" smtClean="0">
                <a:latin typeface="VNI-Auchon" pitchFamily="2" charset="0"/>
              </a:rPr>
              <a:t>iOS versions</a:t>
            </a:r>
            <a:endParaRPr lang="en-US" dirty="0">
              <a:latin typeface="VNI-Auchon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39015" y="0"/>
            <a:ext cx="3869335" cy="625205"/>
            <a:chOff x="-38100" y="-10910"/>
            <a:chExt cx="3583035" cy="625205"/>
          </a:xfrm>
        </p:grpSpPr>
        <p:grpSp>
          <p:nvGrpSpPr>
            <p:cNvPr id="6" name="Group 5"/>
            <p:cNvGrpSpPr/>
            <p:nvPr/>
          </p:nvGrpSpPr>
          <p:grpSpPr>
            <a:xfrm>
              <a:off x="-723" y="-10910"/>
              <a:ext cx="3545658" cy="625205"/>
              <a:chOff x="460128" y="312440"/>
              <a:chExt cx="5580684" cy="6252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9" name="TextBox 8"/>
              <p:cNvSpPr txBox="1"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6257" tIns="81280" rIns="81280" bIns="81280" numCol="1" spcCol="1270" anchor="ctr" anchorCtr="0">
                <a:noAutofit/>
              </a:bodyPr>
              <a:lstStyle/>
              <a:p>
                <a:pPr lvl="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200" kern="1200" dirty="0" smtClean="0">
                    <a:latin typeface="VNI-Auchon" pitchFamily="2" charset="0"/>
                  </a:rPr>
                  <a:t>Introducing to iOS</a:t>
                </a:r>
                <a:endParaRPr lang="en-US" sz="3200" kern="1200" dirty="0">
                  <a:latin typeface="VNI-Auchon" pitchFamily="2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-38100" y="22935"/>
              <a:ext cx="594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ilita One" panose="020B0604020202020204" charset="0"/>
                </a:rPr>
                <a:t>1.</a:t>
              </a:r>
              <a:endParaRPr lang="en-US" sz="3200" dirty="0">
                <a:solidFill>
                  <a:schemeClr val="bg1"/>
                </a:solidFill>
                <a:latin typeface="Lilita One" panose="020B060402020202020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4497" y="2806671"/>
            <a:ext cx="7848601" cy="1857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173" y="2769488"/>
            <a:ext cx="1165358" cy="189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7"/>
          <p:cNvSpPr txBox="1">
            <a:spLocks noGrp="1"/>
          </p:cNvSpPr>
          <p:nvPr>
            <p:ph type="subTitle" idx="1"/>
          </p:nvPr>
        </p:nvSpPr>
        <p:spPr>
          <a:xfrm>
            <a:off x="2683652" y="3879952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Widgets</a:t>
            </a:r>
            <a:endParaRPr sz="1800" dirty="0"/>
          </a:p>
        </p:txBody>
      </p:sp>
      <p:sp>
        <p:nvSpPr>
          <p:cNvPr id="2357" name="Google Shape;2357;p47"/>
          <p:cNvSpPr txBox="1">
            <a:spLocks noGrp="1"/>
          </p:cNvSpPr>
          <p:nvPr>
            <p:ph type="subTitle" idx="5"/>
          </p:nvPr>
        </p:nvSpPr>
        <p:spPr>
          <a:xfrm>
            <a:off x="4494834" y="3888944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Picture in picture</a:t>
            </a:r>
            <a:endParaRPr sz="1800" dirty="0"/>
          </a:p>
        </p:txBody>
      </p:sp>
      <p:sp>
        <p:nvSpPr>
          <p:cNvPr id="2359" name="Google Shape;2359;p47"/>
          <p:cNvSpPr txBox="1">
            <a:spLocks noGrp="1"/>
          </p:cNvSpPr>
          <p:nvPr>
            <p:ph type="subTitle" idx="7"/>
          </p:nvPr>
        </p:nvSpPr>
        <p:spPr>
          <a:xfrm>
            <a:off x="580437" y="3879952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App Library</a:t>
            </a:r>
            <a:endParaRPr sz="1800" dirty="0"/>
          </a:p>
        </p:txBody>
      </p:sp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2495190" y="716660"/>
            <a:ext cx="4153620" cy="320400"/>
          </a:xfrm>
        </p:spPr>
        <p:txBody>
          <a:bodyPr/>
          <a:lstStyle/>
          <a:p>
            <a:r>
              <a:rPr lang="en-US" dirty="0" smtClean="0">
                <a:latin typeface="VNI-Auchon" pitchFamily="2" charset="0"/>
              </a:rPr>
              <a:t>New features</a:t>
            </a:r>
            <a:endParaRPr lang="en-US" dirty="0">
              <a:latin typeface="VNI-Auchon" pitchFamily="2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-39015" y="0"/>
            <a:ext cx="3859175" cy="625205"/>
            <a:chOff x="-38100" y="-10910"/>
            <a:chExt cx="3583035" cy="625205"/>
          </a:xfrm>
        </p:grpSpPr>
        <p:grpSp>
          <p:nvGrpSpPr>
            <p:cNvPr id="71" name="Group 70"/>
            <p:cNvGrpSpPr/>
            <p:nvPr/>
          </p:nvGrpSpPr>
          <p:grpSpPr>
            <a:xfrm>
              <a:off x="-723" y="-10910"/>
              <a:ext cx="3545658" cy="625205"/>
              <a:chOff x="460128" y="312440"/>
              <a:chExt cx="5580684" cy="625205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74" name="TextBox 73"/>
              <p:cNvSpPr txBox="1"/>
              <p:nvPr/>
            </p:nvSpPr>
            <p:spPr>
              <a:xfrm>
                <a:off x="460128" y="312440"/>
                <a:ext cx="5580684" cy="6252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6257" tIns="81280" rIns="81280" bIns="81280" numCol="1" spcCol="1270" anchor="ctr" anchorCtr="0">
                <a:noAutofit/>
              </a:bodyPr>
              <a:lstStyle/>
              <a:p>
                <a:pPr lvl="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200" kern="1200" dirty="0" smtClean="0">
                    <a:latin typeface="VNI-Auchon" pitchFamily="2" charset="0"/>
                  </a:rPr>
                  <a:t>Introducing to iOS</a:t>
                </a:r>
                <a:endParaRPr lang="en-US" sz="3200" kern="1200" dirty="0">
                  <a:latin typeface="VNI-Auchon" pitchFamily="2" charset="0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-38100" y="22935"/>
              <a:ext cx="594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ilita One" panose="020B0604020202020204" charset="0"/>
                </a:rPr>
                <a:t>1.</a:t>
              </a:r>
              <a:endParaRPr lang="en-US" sz="3200" dirty="0">
                <a:solidFill>
                  <a:schemeClr val="bg1"/>
                </a:solidFill>
                <a:latin typeface="Lilita One" panose="020B0604020202020204" charset="0"/>
              </a:endParaRPr>
            </a:p>
          </p:txBody>
        </p:sp>
      </p:grpSp>
      <p:pic>
        <p:nvPicPr>
          <p:cNvPr id="6146" name="Picture 2" descr="Tinh-nang-moi-tren-iOS-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31" y="1920440"/>
            <a:ext cx="2638613" cy="148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inh-nang-moi-tren-iOS-1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729" y="1303602"/>
            <a:ext cx="1164071" cy="223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inh-nang-moi-tren-iOS-14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66" y="1303602"/>
            <a:ext cx="1016000" cy="21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Google Shape;2357;p47"/>
          <p:cNvSpPr txBox="1">
            <a:spLocks noGrp="1"/>
          </p:cNvSpPr>
          <p:nvPr>
            <p:ph type="subTitle" idx="5"/>
          </p:nvPr>
        </p:nvSpPr>
        <p:spPr>
          <a:xfrm>
            <a:off x="6595049" y="3879952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App Clips</a:t>
            </a:r>
            <a:endParaRPr sz="1800" dirty="0"/>
          </a:p>
        </p:txBody>
      </p:sp>
      <p:pic>
        <p:nvPicPr>
          <p:cNvPr id="6152" name="Picture 8" descr="Tinh-nang-moi-tren-iOS-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32" y="1823072"/>
            <a:ext cx="2629205" cy="147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59" y="659050"/>
            <a:ext cx="6779895" cy="4024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3014" y="4635669"/>
            <a:ext cx="6593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dk1"/>
                </a:solidFill>
                <a:latin typeface="VNI-Auchon" pitchFamily="2" charset="0"/>
                <a:ea typeface="Lilita One"/>
                <a:cs typeface="Lilita One"/>
                <a:sym typeface="Lilita One"/>
              </a:rPr>
              <a:t>IOS ARCHITECTURE</a:t>
            </a:r>
            <a:endParaRPr lang="en-US" sz="2700" dirty="0">
              <a:solidFill>
                <a:schemeClr val="dk1"/>
              </a:solidFill>
              <a:latin typeface="VNI-Auchon" pitchFamily="2" charset="0"/>
              <a:ea typeface="Lilita One"/>
              <a:cs typeface="Lilita One"/>
              <a:sym typeface="Lilita On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27964" y="33845"/>
            <a:ext cx="3868444" cy="625205"/>
            <a:chOff x="-2751612" y="22935"/>
            <a:chExt cx="3573622" cy="625205"/>
          </a:xfrm>
        </p:grpSpPr>
        <p:sp>
          <p:nvSpPr>
            <p:cNvPr id="9" name="TextBox 8"/>
            <p:cNvSpPr txBox="1"/>
            <p:nvPr/>
          </p:nvSpPr>
          <p:spPr>
            <a:xfrm>
              <a:off x="-2723648" y="22935"/>
              <a:ext cx="3545658" cy="6252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496257" tIns="81280" rIns="81280" bIns="8128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>
                  <a:latin typeface="VNI-Auchon" pitchFamily="2" charset="0"/>
                </a:rPr>
                <a:t>Introducing to iOS</a:t>
              </a:r>
              <a:endParaRPr lang="en-US" sz="3200" kern="1200" dirty="0">
                <a:latin typeface="VNI-Auchon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2751612" y="43149"/>
              <a:ext cx="5943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Lilita One" panose="020B0604020202020204" charset="0"/>
                </a:rPr>
                <a:t>1.</a:t>
              </a:r>
              <a:endParaRPr lang="en-US" sz="3200" dirty="0">
                <a:solidFill>
                  <a:schemeClr val="bg1"/>
                </a:solidFill>
                <a:latin typeface="Lilita On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02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281</Words>
  <Application>Microsoft Office PowerPoint</Application>
  <PresentationFormat>On-screen Show (16:9)</PresentationFormat>
  <Paragraphs>86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VNF-Semilla</vt:lpstr>
      <vt:lpstr>SVN-Lobster</vt:lpstr>
      <vt:lpstr>Lilita One</vt:lpstr>
      <vt:lpstr>Josefin Sans</vt:lpstr>
      <vt:lpstr>VNI-Auchon</vt:lpstr>
      <vt:lpstr>Arial</vt:lpstr>
      <vt:lpstr>Berlin Sans FB Demi</vt:lpstr>
      <vt:lpstr>Project research</vt:lpstr>
      <vt:lpstr>INTRODUCING TO IOS</vt:lpstr>
      <vt:lpstr>Contents</vt:lpstr>
      <vt:lpstr>iOS</vt:lpstr>
      <vt:lpstr>Milestones</vt:lpstr>
      <vt:lpstr>Devices run iOS</vt:lpstr>
      <vt:lpstr>Applications</vt:lpstr>
      <vt:lpstr>iOS versions</vt:lpstr>
      <vt:lpstr>New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TO</dc:title>
  <dc:creator>Admin</dc:creator>
  <cp:lastModifiedBy>Admin</cp:lastModifiedBy>
  <cp:revision>44</cp:revision>
  <dcterms:modified xsi:type="dcterms:W3CDTF">2021-01-03T14:38:44Z</dcterms:modified>
</cp:coreProperties>
</file>